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2"/>
  </p:notesMasterIdLst>
  <p:sldIdLst>
    <p:sldId id="277" r:id="rId2"/>
    <p:sldId id="282" r:id="rId3"/>
    <p:sldId id="288" r:id="rId4"/>
    <p:sldId id="281" r:id="rId5"/>
    <p:sldId id="283" r:id="rId6"/>
    <p:sldId id="284" r:id="rId7"/>
    <p:sldId id="285" r:id="rId8"/>
    <p:sldId id="286" r:id="rId9"/>
    <p:sldId id="287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69A6A530-D32A-8E4D-951E-0E5B1B0BF272}">
          <p14:sldIdLst/>
        </p14:section>
        <p14:section name="Раздел без заголовка" id="{2F139CD1-9109-884D-B662-042AC57C5D3C}">
          <p14:sldIdLst>
            <p14:sldId id="277"/>
            <p14:sldId id="282"/>
            <p14:sldId id="288"/>
            <p14:sldId id="281"/>
            <p14:sldId id="283"/>
            <p14:sldId id="284"/>
            <p14:sldId id="285"/>
            <p14:sldId id="286"/>
            <p14:sldId id="28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 snapToGrid="0" snapToObjects="1">
      <p:cViewPr varScale="1">
        <p:scale>
          <a:sx n="80" d="100"/>
          <a:sy n="80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666F8404-34FD-6B4F-8526-2009D144F9B5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15A7BEB6-DA4B-8C45-8CE2-4B022D794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1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1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8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3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0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4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742DD972-67E8-2F4B-B086-07917B75E189}" type="datetimeFigureOut">
              <a:rPr lang="ru-RU" smtClean="0"/>
              <a:pPr/>
              <a:t>01.05.19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B538A5D-AA86-6A41-A6B3-12E24D60C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вас </a:t>
            </a:r>
            <a:r>
              <a:rPr lang="ru-RU" b="1" dirty="0"/>
              <a:t>(</a:t>
            </a:r>
            <a:r>
              <a:rPr lang="ru-RU" dirty="0"/>
              <a:t>тебя́</a:t>
            </a:r>
            <a:r>
              <a:rPr lang="ru-RU" b="1" dirty="0"/>
              <a:t>, </a:t>
            </a:r>
            <a:r>
              <a:rPr lang="ru-RU" dirty="0"/>
              <a:t>его́</a:t>
            </a:r>
            <a:r>
              <a:rPr lang="ru-RU" b="1" dirty="0"/>
              <a:t>, </a:t>
            </a:r>
            <a:r>
              <a:rPr lang="ru-RU" dirty="0"/>
              <a:t>её</a:t>
            </a:r>
            <a:r>
              <a:rPr lang="ru-RU" b="1" dirty="0"/>
              <a:t>) </a:t>
            </a:r>
            <a:r>
              <a:rPr lang="ru-RU" dirty="0"/>
              <a:t>зову́т</a:t>
            </a:r>
            <a:r>
              <a:rPr lang="ru-RU" b="1" dirty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</a:t>
            </a:r>
            <a:r>
              <a:rPr lang="ru-RU" dirty="0" smtClean="0"/>
              <a:t>еня́</a:t>
            </a:r>
          </a:p>
          <a:p>
            <a:pPr>
              <a:lnSpc>
                <a:spcPct val="150000"/>
              </a:lnSpc>
            </a:pPr>
            <a:r>
              <a:rPr lang="ru-RU" dirty="0"/>
              <a:t>Т</a:t>
            </a:r>
            <a:r>
              <a:rPr lang="ru-RU" dirty="0" smtClean="0"/>
              <a:t>ебя́</a:t>
            </a:r>
          </a:p>
          <a:p>
            <a:pPr>
              <a:lnSpc>
                <a:spcPct val="150000"/>
              </a:lnSpc>
            </a:pPr>
            <a:r>
              <a:rPr lang="ru-RU" dirty="0"/>
              <a:t>В</a:t>
            </a:r>
            <a:r>
              <a:rPr lang="ru-RU" dirty="0" smtClean="0"/>
              <a:t>ас    </a:t>
            </a: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r>
              <a:rPr lang="ru-RU" sz="3600" dirty="0" smtClean="0">
                <a:solidFill>
                  <a:srgbClr val="FF0000"/>
                </a:solidFill>
              </a:rPr>
              <a:t>зову́т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ru-RU" dirty="0"/>
              <a:t>Е</a:t>
            </a:r>
            <a:r>
              <a:rPr lang="ru-RU" dirty="0" smtClean="0"/>
              <a:t>го́</a:t>
            </a:r>
          </a:p>
          <a:p>
            <a:pPr>
              <a:lnSpc>
                <a:spcPct val="150000"/>
              </a:lnSpc>
            </a:pPr>
            <a:r>
              <a:rPr lang="ru-RU" dirty="0"/>
              <a:t>Е</a:t>
            </a:r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dirty="0"/>
              <a:t>Анто́н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dirty="0" err="1"/>
              <a:t>Ви́ктор</a:t>
            </a:r>
            <a:endParaRPr lang="ru-RU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dirty="0" err="1"/>
              <a:t>А́нна</a:t>
            </a:r>
            <a:endParaRPr lang="ru-RU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dirty="0" err="1"/>
              <a:t>Хуа́н</a:t>
            </a:r>
            <a:endParaRPr lang="ru-RU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ru-RU" dirty="0" err="1"/>
              <a:t>Ни́на</a:t>
            </a:r>
            <a:r>
              <a:rPr lang="ru-RU" dirty="0"/>
              <a:t> </a:t>
            </a:r>
            <a:r>
              <a:rPr lang="ru-RU" dirty="0" err="1"/>
              <a:t>Ива́новна</a:t>
            </a:r>
            <a:endParaRPr lang="ru-RU" dirty="0"/>
          </a:p>
          <a:p>
            <a:pPr algn="ctr"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5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сестра</a:t>
            </a:r>
            <a:endParaRPr lang="ru-RU" dirty="0"/>
          </a:p>
        </p:txBody>
      </p:sp>
      <p:pic>
        <p:nvPicPr>
          <p:cNvPr id="5" name="Содержимое 4" descr="Сестр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r="8338"/>
          <a:stretch>
            <a:fillRect/>
          </a:stretch>
        </p:blipFill>
        <p:spPr/>
      </p:pic>
      <p:sp>
        <p:nvSpPr>
          <p:cNvPr id="6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её зовут?</a:t>
            </a:r>
          </a:p>
          <a:p>
            <a:r>
              <a:rPr lang="ru-RU" dirty="0" smtClean="0"/>
              <a:t>Кто она?</a:t>
            </a:r>
          </a:p>
          <a:p>
            <a:r>
              <a:rPr lang="ru-RU" dirty="0" smtClean="0"/>
              <a:t>Сколько ей лет?</a:t>
            </a:r>
          </a:p>
          <a:p>
            <a:r>
              <a:rPr lang="ru-RU" dirty="0" smtClean="0"/>
              <a:t>Что она любит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</a:t>
            </a:r>
            <a:r>
              <a:rPr lang="ru-RU" dirty="0" smtClean="0"/>
              <a:t>дом. Он находится </a:t>
            </a:r>
            <a:r>
              <a:rPr lang="mr-IN" dirty="0" smtClean="0"/>
              <a:t>…</a:t>
            </a:r>
            <a:r>
              <a:rPr lang="ru-RU" dirty="0" smtClean="0"/>
              <a:t>   .</a:t>
            </a:r>
            <a:endParaRPr lang="ru-RU" dirty="0"/>
          </a:p>
        </p:txBody>
      </p:sp>
      <p:pic>
        <p:nvPicPr>
          <p:cNvPr id="4" name="Содержимое 3" descr="Мой дом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8" r="-21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1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7" name="Содержимое 6" descr=" я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r="3015"/>
          <a:stretch>
            <a:fillRect/>
          </a:stretch>
        </p:blipFill>
        <p:spPr/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Меня зовут.</a:t>
            </a:r>
          </a:p>
          <a:p>
            <a:r>
              <a:rPr lang="ru-RU" dirty="0" smtClean="0"/>
              <a:t>Мне </a:t>
            </a:r>
            <a:r>
              <a:rPr lang="mr-IN" dirty="0" smtClean="0"/>
              <a:t>…</a:t>
            </a:r>
            <a:r>
              <a:rPr lang="ru-RU" dirty="0" smtClean="0"/>
              <a:t> лет.</a:t>
            </a:r>
          </a:p>
          <a:p>
            <a:r>
              <a:rPr lang="ru-RU" dirty="0" smtClean="0"/>
              <a:t>Я учу русский язык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Читаю тексты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Сейчас я живу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Я люблю слушать 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Я читать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Я люблю смотреть</a:t>
            </a:r>
            <a:r>
              <a:rPr lang="mr-IN" dirty="0" smtClean="0"/>
              <a:t>…</a:t>
            </a:r>
            <a:endParaRPr lang="ru-RU" dirty="0" smtClean="0"/>
          </a:p>
          <a:p>
            <a:r>
              <a:rPr lang="ru-RU" dirty="0" smtClean="0"/>
              <a:t>У меня есть семья.</a:t>
            </a:r>
          </a:p>
          <a:p>
            <a:r>
              <a:rPr lang="ru-RU" dirty="0" smtClean="0"/>
              <a:t>Вот моя семья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3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семья</a:t>
            </a:r>
            <a:endParaRPr lang="ru-RU" dirty="0"/>
          </a:p>
        </p:txBody>
      </p:sp>
      <p:pic>
        <p:nvPicPr>
          <p:cNvPr id="7" name="Содержимое 6" descr="семь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19" b="-12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55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дедушка</a:t>
            </a:r>
            <a:endParaRPr lang="ru-RU" dirty="0"/>
          </a:p>
        </p:txBody>
      </p:sp>
      <p:pic>
        <p:nvPicPr>
          <p:cNvPr id="8" name="Содержимое 7" descr="дед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6" b="-2796"/>
          <a:stretch>
            <a:fillRect/>
          </a:stretch>
        </p:blipFill>
        <p:spPr/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его зовут?</a:t>
            </a:r>
          </a:p>
          <a:p>
            <a:r>
              <a:rPr lang="ru-RU" dirty="0" smtClean="0"/>
              <a:t>Кто он?</a:t>
            </a:r>
          </a:p>
          <a:p>
            <a:r>
              <a:rPr lang="ru-RU" dirty="0" smtClean="0"/>
              <a:t>Сколько ему лет?</a:t>
            </a:r>
          </a:p>
          <a:p>
            <a:r>
              <a:rPr lang="ru-RU" dirty="0" smtClean="0"/>
              <a:t>Что он любит?</a:t>
            </a:r>
          </a:p>
          <a:p>
            <a:r>
              <a:rPr lang="ru-RU" dirty="0" smtClean="0"/>
              <a:t>Что он делает?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86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бабушка</a:t>
            </a:r>
            <a:endParaRPr lang="ru-RU" dirty="0"/>
          </a:p>
        </p:txBody>
      </p:sp>
      <p:pic>
        <p:nvPicPr>
          <p:cNvPr id="7" name="Содержимое 6" descr="бабу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 b="2467"/>
          <a:stretch>
            <a:fillRect/>
          </a:stretch>
        </p:blipFill>
        <p:spPr/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её зовут?</a:t>
            </a:r>
          </a:p>
          <a:p>
            <a:r>
              <a:rPr lang="ru-RU" dirty="0" smtClean="0"/>
              <a:t>Кто она?</a:t>
            </a:r>
          </a:p>
          <a:p>
            <a:r>
              <a:rPr lang="ru-RU" dirty="0" smtClean="0"/>
              <a:t>Сколько ей лет?</a:t>
            </a:r>
          </a:p>
          <a:p>
            <a:r>
              <a:rPr lang="ru-RU" dirty="0" smtClean="0"/>
              <a:t>Что она любит?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4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папа</a:t>
            </a:r>
            <a:endParaRPr lang="ru-RU" dirty="0"/>
          </a:p>
        </p:txBody>
      </p:sp>
      <p:pic>
        <p:nvPicPr>
          <p:cNvPr id="7" name="Содержимое 6" descr="пап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его зовут?</a:t>
            </a:r>
          </a:p>
          <a:p>
            <a:r>
              <a:rPr lang="ru-RU" dirty="0" smtClean="0"/>
              <a:t>Кто он?</a:t>
            </a:r>
          </a:p>
          <a:p>
            <a:r>
              <a:rPr lang="ru-RU" dirty="0" smtClean="0"/>
              <a:t>Сколько ему лет?</a:t>
            </a:r>
          </a:p>
          <a:p>
            <a:r>
              <a:rPr lang="ru-RU" dirty="0" smtClean="0"/>
              <a:t>Что он любит делать?</a:t>
            </a:r>
          </a:p>
          <a:p>
            <a:r>
              <a:rPr lang="ru-RU" dirty="0" smtClean="0"/>
              <a:t>Где он живёт?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8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моя мама</a:t>
            </a:r>
            <a:endParaRPr lang="ru-RU" dirty="0"/>
          </a:p>
        </p:txBody>
      </p:sp>
      <p:pic>
        <p:nvPicPr>
          <p:cNvPr id="8" name="Содержимое 7" descr="мам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5930"/>
          <a:stretch>
            <a:fillRect/>
          </a:stretch>
        </p:blipFill>
        <p:spPr/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её зовут?</a:t>
            </a:r>
          </a:p>
          <a:p>
            <a:r>
              <a:rPr lang="ru-RU" dirty="0" smtClean="0"/>
              <a:t>Кто она?</a:t>
            </a:r>
          </a:p>
          <a:p>
            <a:r>
              <a:rPr lang="ru-RU" dirty="0" smtClean="0"/>
              <a:t>Сколько ей лет?</a:t>
            </a:r>
          </a:p>
          <a:p>
            <a:r>
              <a:rPr lang="ru-RU" dirty="0" smtClean="0"/>
              <a:t>Что она любит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2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брат</a:t>
            </a:r>
            <a:endParaRPr lang="ru-RU" dirty="0"/>
          </a:p>
        </p:txBody>
      </p:sp>
      <p:pic>
        <p:nvPicPr>
          <p:cNvPr id="5" name="Содержимое 4" descr="брат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6974"/>
          <a:stretch>
            <a:fillRect/>
          </a:stretch>
        </p:blipFill>
        <p:spPr/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его зовут?</a:t>
            </a:r>
          </a:p>
          <a:p>
            <a:r>
              <a:rPr lang="ru-RU" dirty="0" smtClean="0"/>
              <a:t>Кто он?</a:t>
            </a:r>
          </a:p>
          <a:p>
            <a:r>
              <a:rPr lang="ru-RU" dirty="0" smtClean="0"/>
              <a:t>Сколько ему лет?</a:t>
            </a:r>
          </a:p>
          <a:p>
            <a:r>
              <a:rPr lang="ru-RU" dirty="0" smtClean="0"/>
              <a:t>Что он любит делать?</a:t>
            </a:r>
          </a:p>
          <a:p>
            <a:r>
              <a:rPr lang="ru-RU" dirty="0" smtClean="0"/>
              <a:t>Где он живёт?</a:t>
            </a:r>
          </a:p>
          <a:p>
            <a:r>
              <a:rPr lang="ru-RU" dirty="0" smtClean="0"/>
              <a:t>Где он учится?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73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202</Words>
  <Application>Microsoft Macintosh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вас (тебя́, его́, её) зову́т?</vt:lpstr>
      <vt:lpstr>Это мой дом. Он находится …   .</vt:lpstr>
      <vt:lpstr>Это я</vt:lpstr>
      <vt:lpstr>Это моя семья</vt:lpstr>
      <vt:lpstr>Это мой дедушка</vt:lpstr>
      <vt:lpstr>Это моя бабушка</vt:lpstr>
      <vt:lpstr>Это мой папа</vt:lpstr>
      <vt:lpstr>Это моя мама</vt:lpstr>
      <vt:lpstr>Это мой брат</vt:lpstr>
      <vt:lpstr>Это моя сестра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Синтаксис</dc:title>
  <dc:creator>macbook</dc:creator>
  <cp:lastModifiedBy>macbook</cp:lastModifiedBy>
  <cp:revision>115</cp:revision>
  <dcterms:created xsi:type="dcterms:W3CDTF">2018-11-23T08:56:20Z</dcterms:created>
  <dcterms:modified xsi:type="dcterms:W3CDTF">2019-05-01T06:33:08Z</dcterms:modified>
</cp:coreProperties>
</file>