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</p:sldMasterIdLst>
  <p:notesMasterIdLst>
    <p:notesMasterId r:id="rId21"/>
  </p:notesMasterIdLst>
  <p:sldIdLst>
    <p:sldId id="256" r:id="rId2"/>
    <p:sldId id="280" r:id="rId3"/>
    <p:sldId id="281" r:id="rId4"/>
    <p:sldId id="269" r:id="rId5"/>
    <p:sldId id="270" r:id="rId6"/>
    <p:sldId id="271" r:id="rId7"/>
    <p:sldId id="273" r:id="rId8"/>
    <p:sldId id="275" r:id="rId9"/>
    <p:sldId id="274" r:id="rId10"/>
    <p:sldId id="272" r:id="rId11"/>
    <p:sldId id="276" r:id="rId12"/>
    <p:sldId id="277" r:id="rId13"/>
    <p:sldId id="282" r:id="rId14"/>
    <p:sldId id="283" r:id="rId15"/>
    <p:sldId id="285" r:id="rId16"/>
    <p:sldId id="284" r:id="rId17"/>
    <p:sldId id="286" r:id="rId18"/>
    <p:sldId id="279" r:id="rId19"/>
    <p:sldId id="267" r:id="rId20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7" d="100"/>
          <a:sy n="77" d="100"/>
        </p:scale>
        <p:origin x="-17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77773-EE3A-4F45-B6BB-4476B03602A6}" type="datetimeFigureOut">
              <a:rPr lang="ru-RU" smtClean="0"/>
              <a:t>13.10.19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2FF89-F758-254C-890A-AB67D6AF0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5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2FF89-F758-254C-890A-AB67D6AF07F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280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D972-67E8-2F4B-B086-07917B75E189}" type="datetimeFigureOut">
              <a:rPr lang="ru-RU" smtClean="0"/>
              <a:t>13.10.19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8A5D-AA86-6A41-A6B3-12E24D60C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523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D972-67E8-2F4B-B086-07917B75E189}" type="datetimeFigureOut">
              <a:rPr lang="ru-RU" smtClean="0"/>
              <a:t>13.10.19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8A5D-AA86-6A41-A6B3-12E24D60C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31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D972-67E8-2F4B-B086-07917B75E189}" type="datetimeFigureOut">
              <a:rPr lang="ru-RU" smtClean="0"/>
              <a:t>13.10.19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8A5D-AA86-6A41-A6B3-12E24D60C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48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D972-67E8-2F4B-B086-07917B75E189}" type="datetimeFigureOut">
              <a:rPr lang="ru-RU" smtClean="0"/>
              <a:t>13.10.19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8A5D-AA86-6A41-A6B3-12E24D60C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087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D972-67E8-2F4B-B086-07917B75E189}" type="datetimeFigureOut">
              <a:rPr lang="ru-RU" smtClean="0"/>
              <a:t>13.10.19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8A5D-AA86-6A41-A6B3-12E24D60C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933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D972-67E8-2F4B-B086-07917B75E189}" type="datetimeFigureOut">
              <a:rPr lang="ru-RU" smtClean="0"/>
              <a:t>13.10.19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8A5D-AA86-6A41-A6B3-12E24D60C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504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D972-67E8-2F4B-B086-07917B75E189}" type="datetimeFigureOut">
              <a:rPr lang="ru-RU" smtClean="0"/>
              <a:t>13.10.19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8A5D-AA86-6A41-A6B3-12E24D60C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64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D972-67E8-2F4B-B086-07917B75E189}" type="datetimeFigureOut">
              <a:rPr lang="ru-RU" smtClean="0"/>
              <a:t>13.10.19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8A5D-AA86-6A41-A6B3-12E24D60C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3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D972-67E8-2F4B-B086-07917B75E189}" type="datetimeFigureOut">
              <a:rPr lang="ru-RU" smtClean="0"/>
              <a:t>13.10.19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8A5D-AA86-6A41-A6B3-12E24D60C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5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D972-67E8-2F4B-B086-07917B75E189}" type="datetimeFigureOut">
              <a:rPr lang="ru-RU" smtClean="0"/>
              <a:t>13.10.19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8A5D-AA86-6A41-A6B3-12E24D60C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3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D972-67E8-2F4B-B086-07917B75E189}" type="datetimeFigureOut">
              <a:rPr lang="ru-RU" smtClean="0"/>
              <a:t>13.10.19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8A5D-AA86-6A41-A6B3-12E24D60C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39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DD972-67E8-2F4B-B086-07917B75E189}" type="datetimeFigureOut">
              <a:rPr lang="ru-RU" smtClean="0"/>
              <a:t>13.10.19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38A5D-AA86-6A41-A6B3-12E24D60C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452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/>
                <a:cs typeface="Times New Roman"/>
              </a:rPr>
              <a:t>Тема: Неопределённые и отрицательные местоимения</a:t>
            </a:r>
            <a:endParaRPr lang="ru-RU" b="1" dirty="0">
              <a:latin typeface="Times New Roman"/>
              <a:cs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Преподаватель</a:t>
            </a:r>
          </a:p>
          <a:p>
            <a:r>
              <a:rPr lang="ru-RU" b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Марчук С.В.</a:t>
            </a:r>
            <a:endParaRPr lang="ru-RU" b="1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5481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8000"/>
                </a:solidFill>
              </a:rPr>
              <a:t>Неопределённые местоимения</a:t>
            </a:r>
            <a:endParaRPr lang="ru-RU" dirty="0">
              <a:solidFill>
                <a:srgbClr val="008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038600" cy="5147567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кто-то, что-то, </a:t>
            </a:r>
            <a:r>
              <a:rPr lang="ru-RU" dirty="0" err="1" smtClean="0"/>
              <a:t>нéкто</a:t>
            </a:r>
            <a:r>
              <a:rPr lang="ru-RU" dirty="0"/>
              <a:t>, </a:t>
            </a:r>
            <a:r>
              <a:rPr lang="ru-RU" dirty="0" err="1" smtClean="0"/>
              <a:t>нéчто</a:t>
            </a:r>
            <a:r>
              <a:rPr lang="ru-RU" dirty="0"/>
              <a:t>, кое-кто, кое-что, кто-либо, кто-нибудь, что-либо, что-нибудь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нéкоторый</a:t>
            </a:r>
            <a:r>
              <a:rPr lang="ru-RU" dirty="0"/>
              <a:t>, </a:t>
            </a:r>
            <a:r>
              <a:rPr lang="ru-RU" dirty="0" err="1" smtClean="0"/>
              <a:t>нéкий</a:t>
            </a:r>
            <a:r>
              <a:rPr lang="ru-RU" dirty="0"/>
              <a:t>, кое-какой, какой-то, какой-либо, какой-нибудь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чей</a:t>
            </a:r>
            <a:r>
              <a:rPr lang="ru-RU" dirty="0"/>
              <a:t>-то, чей-либо, чей-нибудь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нéколько</a:t>
            </a:r>
            <a:r>
              <a:rPr lang="ru-RU" dirty="0"/>
              <a:t>, сколько-то, сколько-нибудь, сколько-либо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321494" y="1253657"/>
            <a:ext cx="4618390" cy="513009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Неопределенные </a:t>
            </a:r>
            <a:r>
              <a:rPr lang="ru-RU" dirty="0" smtClean="0"/>
              <a:t>местоимения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8000"/>
                </a:solidFill>
              </a:rPr>
              <a:t>образуются  </a:t>
            </a:r>
            <a:r>
              <a:rPr lang="ru-RU" dirty="0" smtClean="0"/>
              <a:t> </a:t>
            </a:r>
            <a:r>
              <a:rPr lang="ru-RU" dirty="0"/>
              <a:t>от </a:t>
            </a:r>
            <a:r>
              <a:rPr lang="ru-RU" dirty="0" smtClean="0"/>
              <a:t>вопросительных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и относительных </a:t>
            </a:r>
            <a:r>
              <a:rPr lang="ru-RU" dirty="0" smtClean="0"/>
              <a:t>местоимений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с помощью приставки </a:t>
            </a:r>
            <a:r>
              <a:rPr lang="ru-RU" i="1" dirty="0" err="1" smtClean="0">
                <a:solidFill>
                  <a:srgbClr val="008000"/>
                </a:solidFill>
              </a:rPr>
              <a:t>нé</a:t>
            </a:r>
            <a:r>
              <a:rPr lang="ru-RU" i="1" dirty="0" smtClean="0">
                <a:solidFill>
                  <a:srgbClr val="008000"/>
                </a:solidFill>
              </a:rPr>
              <a:t>-</a:t>
            </a:r>
            <a:r>
              <a:rPr lang="ru-RU" i="1" dirty="0">
                <a:solidFill>
                  <a:srgbClr val="008000"/>
                </a:solidFill>
              </a:rPr>
              <a:t>, </a:t>
            </a:r>
            <a:endParaRPr lang="ru-RU" i="1" dirty="0" smtClean="0">
              <a:solidFill>
                <a:srgbClr val="008000"/>
              </a:solidFill>
            </a:endParaRPr>
          </a:p>
          <a:p>
            <a:pPr marL="0" indent="0" algn="just">
              <a:buNone/>
            </a:pPr>
            <a:r>
              <a:rPr lang="ru-RU" dirty="0" smtClean="0"/>
              <a:t>которая </a:t>
            </a:r>
            <a:r>
              <a:rPr lang="ru-RU" dirty="0"/>
              <a:t>всегда является ударной, </a:t>
            </a:r>
            <a:r>
              <a:rPr lang="ru-RU" dirty="0" smtClean="0"/>
              <a:t>и </a:t>
            </a:r>
            <a:r>
              <a:rPr lang="ru-RU" dirty="0"/>
              <a:t>частиц </a:t>
            </a:r>
            <a:endParaRPr lang="ru-RU" dirty="0" smtClean="0"/>
          </a:p>
          <a:p>
            <a:pPr marL="0" indent="0" algn="just">
              <a:buNone/>
            </a:pPr>
            <a:r>
              <a:rPr lang="ru-RU" i="1" dirty="0" smtClean="0">
                <a:solidFill>
                  <a:srgbClr val="008000"/>
                </a:solidFill>
              </a:rPr>
              <a:t>кое</a:t>
            </a:r>
            <a:r>
              <a:rPr lang="ru-RU" i="1" dirty="0">
                <a:solidFill>
                  <a:srgbClr val="008000"/>
                </a:solidFill>
              </a:rPr>
              <a:t>-, -то, -либо, </a:t>
            </a:r>
            <a:r>
              <a:rPr lang="ru-RU" i="1" dirty="0" smtClean="0">
                <a:solidFill>
                  <a:srgbClr val="008000"/>
                </a:solidFill>
              </a:rPr>
              <a:t>-</a:t>
            </a:r>
            <a:r>
              <a:rPr lang="ru-RU" i="1" dirty="0" err="1">
                <a:solidFill>
                  <a:srgbClr val="008000"/>
                </a:solidFill>
              </a:rPr>
              <a:t>нибудь</a:t>
            </a:r>
            <a:r>
              <a:rPr lang="ru-RU" i="1" dirty="0">
                <a:solidFill>
                  <a:srgbClr val="008000"/>
                </a:solidFill>
              </a:rPr>
              <a:t>, </a:t>
            </a:r>
            <a:r>
              <a:rPr lang="ru-RU" dirty="0"/>
              <a:t>которые с этими словами пишутся с </a:t>
            </a:r>
            <a:r>
              <a:rPr lang="ru-RU" dirty="0" smtClean="0"/>
              <a:t>дефисом.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8000"/>
                </a:solidFill>
              </a:rPr>
              <a:t>Указывают</a:t>
            </a:r>
            <a:r>
              <a:rPr lang="ru-RU" dirty="0" smtClean="0"/>
              <a:t> на неизвестный или неточный объект.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788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8000"/>
                </a:solidFill>
              </a:rPr>
              <a:t>Запишите синонимичные конструкции</a:t>
            </a:r>
            <a:r>
              <a:rPr lang="ru-RU" sz="3600" dirty="0">
                <a:solidFill>
                  <a:srgbClr val="008000"/>
                </a:solidFill>
              </a:rPr>
              <a:t/>
            </a:r>
            <a:br>
              <a:rPr lang="ru-RU" sz="3600" dirty="0">
                <a:solidFill>
                  <a:srgbClr val="008000"/>
                </a:solidFill>
              </a:rPr>
            </a:br>
            <a:endParaRPr lang="ru-RU" sz="3600" dirty="0">
              <a:solidFill>
                <a:srgbClr val="008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84953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1.Никто не забыт и ничто не забыто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2</a:t>
            </a:r>
            <a:r>
              <a:rPr lang="ru-RU" dirty="0"/>
              <a:t>. Никакие трудности нас не остановят.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. Ничто так не сближает людей, как вместе пережитые трудности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. Все ясно, нам </a:t>
            </a:r>
            <a:r>
              <a:rPr lang="ru-RU" dirty="0" err="1"/>
              <a:t>нé</a:t>
            </a:r>
            <a:r>
              <a:rPr lang="ru-RU" dirty="0"/>
              <a:t> с чем больше спорить.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. Мне </a:t>
            </a:r>
            <a:r>
              <a:rPr lang="ru-RU" dirty="0" err="1"/>
              <a:t>нéчего</a:t>
            </a:r>
            <a:r>
              <a:rPr lang="ru-RU" dirty="0"/>
              <a:t> возразить на твой упрёк, он справедлив. </a:t>
            </a:r>
            <a:endParaRPr lang="ru-RU" dirty="0" smtClean="0"/>
          </a:p>
          <a:p>
            <a:r>
              <a:rPr lang="ru-RU" dirty="0" smtClean="0"/>
              <a:t>6</a:t>
            </a:r>
            <a:r>
              <a:rPr lang="ru-RU" dirty="0"/>
              <a:t>. Мне сегодня </a:t>
            </a:r>
            <a:r>
              <a:rPr lang="ru-RU" dirty="0" err="1"/>
              <a:t>нé</a:t>
            </a:r>
            <a:r>
              <a:rPr lang="ru-RU" dirty="0"/>
              <a:t> с кем играть в шахматы. </a:t>
            </a:r>
            <a:endParaRPr lang="ru-RU" dirty="0" smtClean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444084" cy="484953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7. </a:t>
            </a:r>
            <a:r>
              <a:rPr lang="ru-RU" dirty="0" err="1"/>
              <a:t>Никакóй</a:t>
            </a:r>
            <a:r>
              <a:rPr lang="ru-RU" dirty="0"/>
              <a:t> труд не унижает человека. </a:t>
            </a:r>
          </a:p>
          <a:p>
            <a:r>
              <a:rPr lang="ru-RU" dirty="0"/>
              <a:t>8. Он никогда ни на что не жаловался. </a:t>
            </a:r>
          </a:p>
          <a:p>
            <a:r>
              <a:rPr lang="ru-RU" dirty="0"/>
              <a:t>9. Почему ты никому не рассказывал о своём горе? </a:t>
            </a:r>
          </a:p>
          <a:p>
            <a:r>
              <a:rPr lang="ru-RU" dirty="0"/>
              <a:t>10. Мне </a:t>
            </a:r>
            <a:r>
              <a:rPr lang="ru-RU" dirty="0" err="1"/>
              <a:t>нéкому</a:t>
            </a:r>
            <a:r>
              <a:rPr lang="ru-RU" dirty="0"/>
              <a:t> было рассказать. </a:t>
            </a:r>
          </a:p>
          <a:p>
            <a:r>
              <a:rPr lang="ru-RU" dirty="0"/>
              <a:t>11. Больше ждать нам некого. </a:t>
            </a:r>
          </a:p>
          <a:p>
            <a:r>
              <a:rPr lang="ru-RU" dirty="0"/>
              <a:t>12. Я ни на что и ни на кого не обижаюсь. </a:t>
            </a:r>
          </a:p>
          <a:p>
            <a:r>
              <a:rPr lang="ru-RU" dirty="0"/>
              <a:t>13. Никакая причина не извиняет невежливости, грубости.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0301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4"/>
          <p:cNvSpPr>
            <a:spLocks noGrp="1"/>
          </p:cNvSpPr>
          <p:nvPr>
            <p:ph type="title"/>
          </p:nvPr>
        </p:nvSpPr>
        <p:spPr>
          <a:xfrm>
            <a:off x="593792" y="0"/>
            <a:ext cx="8093007" cy="841269"/>
          </a:xfrm>
        </p:spPr>
        <p:txBody>
          <a:bodyPr anchor="ctr">
            <a:noAutofit/>
          </a:bodyPr>
          <a:lstStyle/>
          <a:p>
            <a:pPr algn="just"/>
            <a:r>
              <a:rPr lang="ru-RU" sz="3600" dirty="0" smtClean="0">
                <a:solidFill>
                  <a:srgbClr val="008000"/>
                </a:solidFill>
              </a:rPr>
              <a:t/>
            </a:r>
            <a:br>
              <a:rPr lang="ru-RU" sz="3600" dirty="0" smtClean="0">
                <a:solidFill>
                  <a:srgbClr val="008000"/>
                </a:solidFill>
              </a:rPr>
            </a:br>
            <a:r>
              <a:rPr lang="ru-RU" sz="3600" dirty="0" smtClean="0">
                <a:solidFill>
                  <a:srgbClr val="008000"/>
                </a:solidFill>
              </a:rPr>
              <a:t>Синонимичные конструкции</a:t>
            </a:r>
            <a:r>
              <a:rPr lang="ru-RU" sz="3600" dirty="0">
                <a:solidFill>
                  <a:srgbClr val="008000"/>
                </a:solidFill>
              </a:rPr>
              <a:t/>
            </a:r>
            <a:br>
              <a:rPr lang="ru-RU" sz="3600" dirty="0">
                <a:solidFill>
                  <a:srgbClr val="008000"/>
                </a:solidFill>
              </a:rPr>
            </a:br>
            <a:endParaRPr lang="ru-RU" sz="3600" dirty="0">
              <a:solidFill>
                <a:srgbClr val="008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84953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1</a:t>
            </a:r>
            <a:r>
              <a:rPr lang="ru-RU" dirty="0" smtClean="0"/>
              <a:t>. Мы помним всех и помним всё.</a:t>
            </a:r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smtClean="0"/>
              <a:t>Мы преодолеем все трудности.</a:t>
            </a:r>
          </a:p>
          <a:p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dirty="0" smtClean="0"/>
              <a:t> Всё </a:t>
            </a:r>
            <a:r>
              <a:rPr lang="ru-RU" dirty="0"/>
              <a:t>ясно</a:t>
            </a:r>
            <a:r>
              <a:rPr lang="ru-RU" dirty="0" smtClean="0"/>
              <a:t>, мы  согласны снам </a:t>
            </a:r>
            <a:r>
              <a:rPr lang="ru-RU" dirty="0" err="1"/>
              <a:t>нé</a:t>
            </a:r>
            <a:r>
              <a:rPr lang="ru-RU" dirty="0"/>
              <a:t> с чем больше спорить.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. Мне </a:t>
            </a:r>
            <a:r>
              <a:rPr lang="ru-RU" dirty="0" err="1"/>
              <a:t>нéчего</a:t>
            </a:r>
            <a:r>
              <a:rPr lang="ru-RU" dirty="0"/>
              <a:t> возразить на твой упрёк, он справедлив. </a:t>
            </a:r>
            <a:endParaRPr lang="ru-RU" dirty="0" smtClean="0"/>
          </a:p>
          <a:p>
            <a:r>
              <a:rPr lang="ru-RU" dirty="0" smtClean="0"/>
              <a:t>6</a:t>
            </a:r>
            <a:r>
              <a:rPr lang="ru-RU" dirty="0"/>
              <a:t>. Мне сегодня </a:t>
            </a:r>
            <a:r>
              <a:rPr lang="ru-RU" dirty="0" err="1"/>
              <a:t>нé</a:t>
            </a:r>
            <a:r>
              <a:rPr lang="ru-RU" dirty="0"/>
              <a:t> с кем играть в шахматы. </a:t>
            </a:r>
            <a:endParaRPr lang="ru-RU" dirty="0" smtClean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444084" cy="484953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7. </a:t>
            </a:r>
            <a:r>
              <a:rPr lang="ru-RU" dirty="0" err="1"/>
              <a:t>Никакóй</a:t>
            </a:r>
            <a:r>
              <a:rPr lang="ru-RU" dirty="0"/>
              <a:t> труд не унижает человека. </a:t>
            </a:r>
          </a:p>
          <a:p>
            <a:r>
              <a:rPr lang="ru-RU" dirty="0"/>
              <a:t>8. Он никогда ни на что не жаловался. </a:t>
            </a:r>
          </a:p>
          <a:p>
            <a:r>
              <a:rPr lang="ru-RU" dirty="0"/>
              <a:t>9. Почему ты никому не рассказывал о своём горе? </a:t>
            </a:r>
          </a:p>
          <a:p>
            <a:r>
              <a:rPr lang="ru-RU" dirty="0"/>
              <a:t>10. Мне </a:t>
            </a:r>
            <a:r>
              <a:rPr lang="ru-RU" dirty="0" err="1"/>
              <a:t>нéкому</a:t>
            </a:r>
            <a:r>
              <a:rPr lang="ru-RU" dirty="0"/>
              <a:t> было рассказать. </a:t>
            </a:r>
          </a:p>
          <a:p>
            <a:r>
              <a:rPr lang="ru-RU" dirty="0"/>
              <a:t>11. Больше ждать нам некого. </a:t>
            </a:r>
          </a:p>
          <a:p>
            <a:r>
              <a:rPr lang="ru-RU" dirty="0"/>
              <a:t>12. Я ни на что и ни на кого не обижаюсь. </a:t>
            </a:r>
          </a:p>
          <a:p>
            <a:r>
              <a:rPr lang="ru-RU" dirty="0"/>
              <a:t>13. Никакая причина не извиняет невежливости, грубости. </a:t>
            </a:r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282067" y="1286648"/>
            <a:ext cx="18466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7574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731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632"/>
          </a:xfrm>
        </p:spPr>
        <p:txBody>
          <a:bodyPr>
            <a:normAutofit fontScale="90000"/>
          </a:bodyPr>
          <a:lstStyle/>
          <a:p>
            <a:r>
              <a:rPr lang="en-US" b="1" spc="5" dirty="0" err="1">
                <a:solidFill>
                  <a:srgbClr val="FF0000"/>
                </a:solidFill>
                <a:latin typeface="Times New Roman"/>
                <a:ea typeface="ＭＳ 明朝"/>
              </a:rPr>
              <a:t>Пр</a:t>
            </a:r>
            <a:r>
              <a:rPr lang="en-US" b="1" spc="-25" dirty="0" err="1">
                <a:solidFill>
                  <a:srgbClr val="FF0000"/>
                </a:solidFill>
                <a:latin typeface="Times New Roman"/>
                <a:ea typeface="ＭＳ 明朝"/>
              </a:rPr>
              <a:t>о</a:t>
            </a:r>
            <a:r>
              <a:rPr lang="en-US" b="1" spc="5" dirty="0" err="1">
                <a:solidFill>
                  <a:srgbClr val="FF0000"/>
                </a:solidFill>
                <a:latin typeface="Times New Roman"/>
                <a:ea typeface="ＭＳ 明朝"/>
              </a:rPr>
              <a:t>читайт</a:t>
            </a:r>
            <a:r>
              <a:rPr lang="en-US" b="1" dirty="0" err="1">
                <a:solidFill>
                  <a:srgbClr val="FF0000"/>
                </a:solidFill>
                <a:latin typeface="Times New Roman"/>
                <a:ea typeface="ＭＳ 明朝"/>
              </a:rPr>
              <a:t>е</a:t>
            </a:r>
            <a:r>
              <a:rPr lang="en-US" b="1" spc="5" dirty="0">
                <a:solidFill>
                  <a:srgbClr val="FF0000"/>
                </a:solidFill>
                <a:latin typeface="Times New Roman"/>
                <a:ea typeface="ＭＳ 明朝"/>
              </a:rPr>
              <a:t> </a:t>
            </a:r>
            <a:r>
              <a:rPr lang="en-US" b="1" spc="5" dirty="0" err="1">
                <a:solidFill>
                  <a:srgbClr val="FF0000"/>
                </a:solidFill>
                <a:latin typeface="Times New Roman"/>
                <a:ea typeface="ＭＳ 明朝"/>
              </a:rPr>
              <a:t>диа</a:t>
            </a:r>
            <a:r>
              <a:rPr lang="en-US" b="1" spc="-10" dirty="0" err="1">
                <a:solidFill>
                  <a:srgbClr val="FF0000"/>
                </a:solidFill>
                <a:latin typeface="Times New Roman"/>
                <a:ea typeface="ＭＳ 明朝"/>
              </a:rPr>
              <a:t>ло</a:t>
            </a:r>
            <a:r>
              <a:rPr lang="en-US" b="1" spc="5" dirty="0" err="1">
                <a:solidFill>
                  <a:srgbClr val="FF0000"/>
                </a:solidFill>
                <a:latin typeface="Times New Roman"/>
                <a:ea typeface="ＭＳ 明朝"/>
              </a:rPr>
              <a:t>ги</a:t>
            </a:r>
            <a:r>
              <a:rPr lang="ru-RU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006226"/>
            <a:ext cx="8229600" cy="51199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А.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— </a:t>
            </a:r>
            <a:r>
              <a:rPr lang="en-US" dirty="0" err="1"/>
              <a:t>Вы</a:t>
            </a:r>
            <a:r>
              <a:rPr lang="en-US" dirty="0"/>
              <a:t> </a:t>
            </a:r>
            <a:r>
              <a:rPr lang="en-US" b="1" dirty="0"/>
              <a:t>что-</a:t>
            </a:r>
            <a:r>
              <a:rPr lang="en-US" b="1" dirty="0" err="1"/>
              <a:t>нибудь</a:t>
            </a:r>
            <a:r>
              <a:rPr lang="en-US" b="1" dirty="0"/>
              <a:t> </a:t>
            </a:r>
            <a:r>
              <a:rPr lang="en-US" dirty="0" err="1"/>
              <a:t>знаете</a:t>
            </a:r>
            <a:r>
              <a:rPr lang="en-US" dirty="0"/>
              <a:t> </a:t>
            </a:r>
            <a:r>
              <a:rPr lang="en-US" dirty="0" err="1"/>
              <a:t>об</a:t>
            </a:r>
            <a:r>
              <a:rPr lang="en-US" dirty="0"/>
              <a:t>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dirty="0" err="1"/>
              <a:t>человеке</a:t>
            </a:r>
            <a:r>
              <a:rPr lang="en-US" dirty="0"/>
              <a:t>?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— </a:t>
            </a:r>
            <a:r>
              <a:rPr lang="en-US" dirty="0" err="1"/>
              <a:t>Нет</a:t>
            </a:r>
            <a:r>
              <a:rPr lang="en-US" dirty="0"/>
              <a:t>,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сожалению</a:t>
            </a:r>
            <a:r>
              <a:rPr lang="en-US" dirty="0"/>
              <a:t>, </a:t>
            </a:r>
            <a:r>
              <a:rPr lang="en-US" dirty="0" err="1"/>
              <a:t>я</a:t>
            </a:r>
            <a:r>
              <a:rPr lang="en-US" dirty="0"/>
              <a:t> </a:t>
            </a:r>
            <a:r>
              <a:rPr lang="en-US" b="1" dirty="0" err="1"/>
              <a:t>ничего</a:t>
            </a:r>
            <a:r>
              <a:rPr lang="en-US" b="1" dirty="0"/>
              <a:t> </a:t>
            </a:r>
            <a:r>
              <a:rPr lang="en-US" dirty="0" err="1"/>
              <a:t>о</a:t>
            </a:r>
            <a:r>
              <a:rPr lang="en-US" dirty="0"/>
              <a:t> </a:t>
            </a:r>
            <a:r>
              <a:rPr lang="en-US" dirty="0" err="1"/>
              <a:t>нём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знаю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— </a:t>
            </a:r>
            <a:r>
              <a:rPr lang="en-US" dirty="0" err="1"/>
              <a:t>Очень</a:t>
            </a:r>
            <a:r>
              <a:rPr lang="en-US" dirty="0"/>
              <a:t> </a:t>
            </a:r>
            <a:r>
              <a:rPr lang="en-US" dirty="0" err="1"/>
              <a:t>жаль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b="1" dirty="0" err="1"/>
              <a:t>Б</a:t>
            </a:r>
            <a:r>
              <a:rPr lang="en-US" b="1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— Ты </a:t>
            </a:r>
            <a:r>
              <a:rPr lang="en-US" b="1" dirty="0" err="1"/>
              <a:t>где-нибудь</a:t>
            </a:r>
            <a:r>
              <a:rPr lang="en-US" b="1" dirty="0"/>
              <a:t> </a:t>
            </a:r>
            <a:r>
              <a:rPr lang="en-US" dirty="0" err="1"/>
              <a:t>был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воскресенье</a:t>
            </a:r>
            <a:r>
              <a:rPr lang="en-US" dirty="0"/>
              <a:t>?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— </a:t>
            </a:r>
            <a:r>
              <a:rPr lang="en-US" dirty="0" err="1"/>
              <a:t>Нет</a:t>
            </a:r>
            <a:r>
              <a:rPr lang="en-US" dirty="0"/>
              <a:t>, </a:t>
            </a:r>
            <a:r>
              <a:rPr lang="en-US" dirty="0" err="1"/>
              <a:t>я</a:t>
            </a:r>
            <a:r>
              <a:rPr lang="en-US" dirty="0"/>
              <a:t> </a:t>
            </a:r>
            <a:r>
              <a:rPr lang="en-US" b="1" dirty="0" err="1"/>
              <a:t>нигде</a:t>
            </a:r>
            <a:r>
              <a:rPr lang="en-US" b="1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был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— А </a:t>
            </a:r>
            <a:r>
              <a:rPr lang="en-US" dirty="0" err="1"/>
              <a:t>жаль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b="1" dirty="0" err="1"/>
              <a:t>В</a:t>
            </a:r>
            <a:r>
              <a:rPr lang="en-US" b="1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— </a:t>
            </a:r>
            <a:r>
              <a:rPr lang="en-US" dirty="0" err="1"/>
              <a:t>Твоя</a:t>
            </a:r>
            <a:r>
              <a:rPr lang="en-US" dirty="0"/>
              <a:t> </a:t>
            </a:r>
            <a:r>
              <a:rPr lang="en-US" dirty="0" err="1"/>
              <a:t>подруга</a:t>
            </a:r>
            <a:r>
              <a:rPr lang="en-US" dirty="0"/>
              <a:t> </a:t>
            </a:r>
            <a:r>
              <a:rPr lang="en-US" b="1" dirty="0" err="1"/>
              <a:t>когда-нибудь</a:t>
            </a:r>
            <a:r>
              <a:rPr lang="en-US" b="1" dirty="0"/>
              <a:t> </a:t>
            </a:r>
            <a:r>
              <a:rPr lang="en-US" dirty="0" err="1"/>
              <a:t>работала</a:t>
            </a:r>
            <a:r>
              <a:rPr lang="en-US" dirty="0"/>
              <a:t>?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— </a:t>
            </a:r>
            <a:r>
              <a:rPr lang="en-US" dirty="0" err="1"/>
              <a:t>Нет</a:t>
            </a:r>
            <a:r>
              <a:rPr lang="en-US" dirty="0"/>
              <a:t>, </a:t>
            </a:r>
            <a:r>
              <a:rPr lang="en-US" dirty="0" err="1"/>
              <a:t>она</a:t>
            </a:r>
            <a:r>
              <a:rPr lang="en-US" dirty="0"/>
              <a:t> </a:t>
            </a:r>
            <a:r>
              <a:rPr lang="en-US" b="1" dirty="0" err="1"/>
              <a:t>никогда</a:t>
            </a:r>
            <a:r>
              <a:rPr lang="en-US" b="1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работала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— </a:t>
            </a:r>
            <a:r>
              <a:rPr lang="en-US" dirty="0" err="1"/>
              <a:t>Правда</a:t>
            </a:r>
            <a:r>
              <a:rPr lang="en-US" dirty="0"/>
              <a:t>?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!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7859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632"/>
          </a:xfrm>
        </p:spPr>
        <p:txBody>
          <a:bodyPr>
            <a:normAutofit fontScale="90000"/>
          </a:bodyPr>
          <a:lstStyle/>
          <a:p>
            <a:r>
              <a:rPr lang="en-US" b="1" spc="5" dirty="0" err="1">
                <a:solidFill>
                  <a:srgbClr val="FF0000"/>
                </a:solidFill>
                <a:latin typeface="Times New Roman"/>
                <a:ea typeface="ＭＳ 明朝"/>
              </a:rPr>
              <a:t>Пр</a:t>
            </a:r>
            <a:r>
              <a:rPr lang="en-US" b="1" spc="-25" dirty="0" err="1">
                <a:solidFill>
                  <a:srgbClr val="FF0000"/>
                </a:solidFill>
                <a:latin typeface="Times New Roman"/>
                <a:ea typeface="ＭＳ 明朝"/>
              </a:rPr>
              <a:t>о</a:t>
            </a:r>
            <a:r>
              <a:rPr lang="en-US" b="1" spc="5" dirty="0" err="1">
                <a:solidFill>
                  <a:srgbClr val="FF0000"/>
                </a:solidFill>
                <a:latin typeface="Times New Roman"/>
                <a:ea typeface="ＭＳ 明朝"/>
              </a:rPr>
              <a:t>читайт</a:t>
            </a:r>
            <a:r>
              <a:rPr lang="en-US" b="1" dirty="0" err="1">
                <a:solidFill>
                  <a:srgbClr val="FF0000"/>
                </a:solidFill>
                <a:latin typeface="Times New Roman"/>
                <a:ea typeface="ＭＳ 明朝"/>
              </a:rPr>
              <a:t>е</a:t>
            </a:r>
            <a:r>
              <a:rPr lang="en-US" b="1" spc="5" dirty="0">
                <a:solidFill>
                  <a:srgbClr val="FF0000"/>
                </a:solidFill>
                <a:latin typeface="Times New Roman"/>
                <a:ea typeface="ＭＳ 明朝"/>
              </a:rPr>
              <a:t> </a:t>
            </a:r>
            <a:r>
              <a:rPr lang="en-US" b="1" spc="5" dirty="0" err="1">
                <a:solidFill>
                  <a:srgbClr val="FF0000"/>
                </a:solidFill>
                <a:latin typeface="Times New Roman"/>
                <a:ea typeface="ＭＳ 明朝"/>
              </a:rPr>
              <a:t>диа</a:t>
            </a:r>
            <a:r>
              <a:rPr lang="en-US" b="1" spc="-10" dirty="0" err="1">
                <a:solidFill>
                  <a:srgbClr val="FF0000"/>
                </a:solidFill>
                <a:latin typeface="Times New Roman"/>
                <a:ea typeface="ＭＳ 明朝"/>
              </a:rPr>
              <a:t>ло</a:t>
            </a:r>
            <a:r>
              <a:rPr lang="en-US" b="1" spc="5" dirty="0" err="1">
                <a:solidFill>
                  <a:srgbClr val="FF0000"/>
                </a:solidFill>
                <a:latin typeface="Times New Roman"/>
                <a:ea typeface="ＭＳ 明朝"/>
              </a:rPr>
              <a:t>ги</a:t>
            </a:r>
            <a:r>
              <a:rPr lang="ru-RU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841270"/>
            <a:ext cx="8229600" cy="52848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/>
              <a:t>Г</a:t>
            </a:r>
            <a:r>
              <a:rPr lang="en-US" sz="2400" b="1" dirty="0"/>
              <a:t>.</a:t>
            </a:r>
            <a:endParaRPr lang="ru-RU" sz="2400" dirty="0"/>
          </a:p>
          <a:p>
            <a:pPr marL="0" indent="0">
              <a:buNone/>
            </a:pPr>
            <a:r>
              <a:rPr lang="en-US" sz="2400" dirty="0"/>
              <a:t>— </a:t>
            </a:r>
            <a:r>
              <a:rPr lang="en-US" sz="2400" dirty="0" err="1"/>
              <a:t>Она</a:t>
            </a:r>
            <a:r>
              <a:rPr lang="en-US" sz="2400" dirty="0"/>
              <a:t> </a:t>
            </a:r>
            <a:r>
              <a:rPr lang="en-US" sz="2400" dirty="0" err="1"/>
              <a:t>такая</a:t>
            </a:r>
            <a:r>
              <a:rPr lang="en-US" sz="2400" dirty="0"/>
              <a:t> </a:t>
            </a:r>
            <a:r>
              <a:rPr lang="en-US" sz="2400" dirty="0" err="1"/>
              <a:t>спокойная</a:t>
            </a:r>
            <a:r>
              <a:rPr lang="en-US" sz="2400" dirty="0"/>
              <a:t> </a:t>
            </a:r>
            <a:r>
              <a:rPr lang="en-US" sz="2400" dirty="0" err="1"/>
              <a:t>женщина</a:t>
            </a:r>
            <a:r>
              <a:rPr lang="en-US" sz="2400" dirty="0"/>
              <a:t>. </a:t>
            </a:r>
            <a:r>
              <a:rPr lang="en-US" sz="2400" dirty="0" err="1"/>
              <a:t>Она</a:t>
            </a:r>
            <a:r>
              <a:rPr lang="en-US" sz="2400" dirty="0"/>
              <a:t> </a:t>
            </a:r>
            <a:r>
              <a:rPr lang="en-US" sz="2400" b="1" dirty="0" err="1"/>
              <a:t>когда-нибудь</a:t>
            </a:r>
            <a:r>
              <a:rPr lang="en-US" sz="2400" b="1" dirty="0"/>
              <a:t> </a:t>
            </a:r>
            <a:r>
              <a:rPr lang="en-US" sz="2400" dirty="0" err="1"/>
              <a:t>беспокоится</a:t>
            </a:r>
            <a:r>
              <a:rPr lang="en-US" sz="2400" dirty="0"/>
              <a:t> </a:t>
            </a:r>
            <a:r>
              <a:rPr lang="en-US" sz="2400" b="1" dirty="0" err="1"/>
              <a:t>о</a:t>
            </a:r>
            <a:r>
              <a:rPr lang="en-US" sz="2400" b="1" dirty="0"/>
              <a:t> </a:t>
            </a:r>
            <a:r>
              <a:rPr lang="en-US" sz="2400" b="1" dirty="0" err="1"/>
              <a:t>чём-нибудь</a:t>
            </a:r>
            <a:r>
              <a:rPr lang="en-US" sz="2400" dirty="0"/>
              <a:t>?</a:t>
            </a:r>
            <a:endParaRPr lang="ru-RU" sz="2400" dirty="0"/>
          </a:p>
          <a:p>
            <a:pPr marL="0" indent="0">
              <a:buNone/>
            </a:pPr>
            <a:r>
              <a:rPr lang="en-US" sz="2400" dirty="0"/>
              <a:t>— </a:t>
            </a:r>
            <a:r>
              <a:rPr lang="en-US" sz="2400" dirty="0" err="1"/>
              <a:t>Нет</a:t>
            </a:r>
            <a:r>
              <a:rPr lang="en-US" sz="2400" dirty="0"/>
              <a:t>, </a:t>
            </a:r>
            <a:r>
              <a:rPr lang="en-US" sz="2400" dirty="0" err="1"/>
              <a:t>по-моему</a:t>
            </a:r>
            <a:r>
              <a:rPr lang="en-US" sz="2400" dirty="0"/>
              <a:t>, </a:t>
            </a:r>
            <a:r>
              <a:rPr lang="en-US" sz="2400" dirty="0" err="1"/>
              <a:t>она</a:t>
            </a:r>
            <a:r>
              <a:rPr lang="en-US" sz="2400" dirty="0"/>
              <a:t> </a:t>
            </a:r>
            <a:r>
              <a:rPr lang="en-US" sz="2400" b="1" dirty="0" err="1"/>
              <a:t>никогда</a:t>
            </a:r>
            <a:r>
              <a:rPr lang="en-US" sz="2400" b="1" dirty="0"/>
              <a:t> </a:t>
            </a:r>
            <a:r>
              <a:rPr lang="en-US" sz="2400" b="1" dirty="0" err="1"/>
              <a:t>ни</a:t>
            </a:r>
            <a:r>
              <a:rPr lang="en-US" sz="2400" b="1" dirty="0"/>
              <a:t> </a:t>
            </a:r>
            <a:r>
              <a:rPr lang="en-US" sz="2400" b="1" dirty="0" err="1"/>
              <a:t>о</a:t>
            </a:r>
            <a:r>
              <a:rPr lang="en-US" sz="2400" b="1" dirty="0"/>
              <a:t> </a:t>
            </a:r>
            <a:r>
              <a:rPr lang="en-US" sz="2400" b="1" dirty="0" err="1"/>
              <a:t>чём</a:t>
            </a:r>
            <a:r>
              <a:rPr lang="en-US" sz="2400" b="1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беспокоится</a:t>
            </a:r>
            <a:r>
              <a:rPr lang="en-US" sz="2400" dirty="0"/>
              <a:t>.</a:t>
            </a:r>
            <a:endParaRPr lang="ru-RU" sz="2400" dirty="0"/>
          </a:p>
          <a:p>
            <a:pPr marL="0" indent="0">
              <a:buNone/>
            </a:pPr>
            <a:r>
              <a:rPr lang="en-US" sz="2400" dirty="0"/>
              <a:t>— Этого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может</a:t>
            </a:r>
            <a:r>
              <a:rPr lang="en-US" sz="2400" dirty="0"/>
              <a:t> </a:t>
            </a:r>
            <a:r>
              <a:rPr lang="en-US" sz="2400" dirty="0" err="1"/>
              <a:t>быть</a:t>
            </a:r>
            <a:r>
              <a:rPr lang="en-US" sz="2400" dirty="0"/>
              <a:t>!</a:t>
            </a:r>
            <a:endParaRPr lang="ru-RU" sz="2400" dirty="0"/>
          </a:p>
          <a:p>
            <a:pPr marL="0" indent="0">
              <a:buNone/>
            </a:pPr>
            <a:r>
              <a:rPr lang="en-US" sz="2400" b="1" dirty="0" err="1"/>
              <a:t>Д</a:t>
            </a:r>
            <a:r>
              <a:rPr lang="en-US" sz="2400" b="1" dirty="0"/>
              <a:t>.</a:t>
            </a:r>
            <a:endParaRPr lang="ru-RU" sz="2400" dirty="0"/>
          </a:p>
          <a:p>
            <a:pPr marL="0" indent="0">
              <a:buNone/>
            </a:pPr>
            <a:r>
              <a:rPr lang="en-US" sz="2400" dirty="0"/>
              <a:t>— </a:t>
            </a:r>
            <a:r>
              <a:rPr lang="en-US" sz="2400" dirty="0" err="1"/>
              <a:t>Он</a:t>
            </a:r>
            <a:r>
              <a:rPr lang="en-US" sz="2400" dirty="0"/>
              <a:t> </a:t>
            </a:r>
            <a:r>
              <a:rPr lang="en-US" sz="2400" b="1" dirty="0" err="1"/>
              <a:t>кому-нибудь</a:t>
            </a:r>
            <a:r>
              <a:rPr lang="en-US" sz="2400" b="1" dirty="0"/>
              <a:t> </a:t>
            </a:r>
            <a:r>
              <a:rPr lang="en-US" sz="2400" dirty="0" err="1"/>
              <a:t>рассказывал</a:t>
            </a:r>
            <a:r>
              <a:rPr lang="en-US" sz="2400" dirty="0"/>
              <a:t> </a:t>
            </a:r>
            <a:r>
              <a:rPr lang="en-US" sz="2400" dirty="0" err="1"/>
              <a:t>об</a:t>
            </a:r>
            <a:r>
              <a:rPr lang="en-US" sz="2400" dirty="0"/>
              <a:t> </a:t>
            </a:r>
            <a:r>
              <a:rPr lang="en-US" sz="2400" dirty="0" err="1"/>
              <a:t>этом</a:t>
            </a:r>
            <a:r>
              <a:rPr lang="en-US" sz="2400" dirty="0"/>
              <a:t>?</a:t>
            </a:r>
            <a:endParaRPr lang="ru-RU" sz="2400" dirty="0"/>
          </a:p>
          <a:p>
            <a:pPr marL="0" indent="0">
              <a:buNone/>
            </a:pPr>
            <a:r>
              <a:rPr lang="en-US" sz="2400" dirty="0"/>
              <a:t>— </a:t>
            </a:r>
            <a:r>
              <a:rPr lang="en-US" sz="2400" dirty="0" err="1"/>
              <a:t>Нет</a:t>
            </a:r>
            <a:r>
              <a:rPr lang="en-US" sz="2400" dirty="0"/>
              <a:t>, </a:t>
            </a:r>
            <a:r>
              <a:rPr lang="en-US" sz="2400" dirty="0" err="1"/>
              <a:t>по-моему</a:t>
            </a:r>
            <a:r>
              <a:rPr lang="en-US" sz="2400" dirty="0"/>
              <a:t>, </a:t>
            </a:r>
            <a:r>
              <a:rPr lang="en-US" sz="2400" dirty="0" err="1"/>
              <a:t>он</a:t>
            </a:r>
            <a:r>
              <a:rPr lang="en-US" sz="2400" dirty="0"/>
              <a:t> </a:t>
            </a:r>
            <a:r>
              <a:rPr lang="en-US" sz="2400" b="1" dirty="0" err="1"/>
              <a:t>никогда</a:t>
            </a:r>
            <a:r>
              <a:rPr lang="en-US" sz="2400" b="1" dirty="0"/>
              <a:t> </a:t>
            </a:r>
            <a:r>
              <a:rPr lang="en-US" sz="2400" b="1" dirty="0" err="1"/>
              <a:t>никому</a:t>
            </a:r>
            <a:r>
              <a:rPr lang="en-US" sz="2400" b="1" dirty="0"/>
              <a:t> </a:t>
            </a:r>
            <a:r>
              <a:rPr lang="en-US" sz="2400" b="1" dirty="0" err="1"/>
              <a:t>ничего</a:t>
            </a:r>
            <a:r>
              <a:rPr lang="en-US" sz="2400" b="1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рассказывает</a:t>
            </a:r>
            <a:r>
              <a:rPr lang="en-US" sz="2400" dirty="0"/>
              <a:t>.</a:t>
            </a:r>
            <a:endParaRPr lang="ru-RU" sz="2400" dirty="0"/>
          </a:p>
          <a:p>
            <a:pPr marL="0" indent="0">
              <a:buNone/>
            </a:pPr>
            <a:r>
              <a:rPr lang="en-US" sz="2400" dirty="0"/>
              <a:t>— </a:t>
            </a:r>
            <a:r>
              <a:rPr lang="en-US" sz="2400" dirty="0" err="1"/>
              <a:t>Неужели</a:t>
            </a:r>
            <a:r>
              <a:rPr lang="en-US" sz="2400" dirty="0"/>
              <a:t>?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может</a:t>
            </a:r>
            <a:r>
              <a:rPr lang="en-US" sz="2400" dirty="0"/>
              <a:t> </a:t>
            </a:r>
            <a:r>
              <a:rPr lang="en-US" sz="2400" dirty="0" err="1"/>
              <a:t>быть</a:t>
            </a:r>
            <a:r>
              <a:rPr lang="en-US" sz="2400" dirty="0"/>
              <a:t>!</a:t>
            </a:r>
            <a:endParaRPr lang="ru-RU" sz="2400" dirty="0"/>
          </a:p>
          <a:p>
            <a:pPr marL="0" indent="0">
              <a:buNone/>
            </a:pPr>
            <a:r>
              <a:rPr lang="en-US" sz="2400" b="1" dirty="0" err="1"/>
              <a:t>Е</a:t>
            </a:r>
            <a:r>
              <a:rPr lang="en-US" sz="2400" b="1" dirty="0"/>
              <a:t>.</a:t>
            </a:r>
            <a:endParaRPr lang="ru-RU" sz="2400" dirty="0"/>
          </a:p>
          <a:p>
            <a:pPr marL="0" indent="0">
              <a:buNone/>
            </a:pPr>
            <a:r>
              <a:rPr lang="en-US" sz="2400" dirty="0"/>
              <a:t>— </a:t>
            </a:r>
            <a:r>
              <a:rPr lang="en-US" sz="2400" dirty="0" err="1"/>
              <a:t>Она</a:t>
            </a:r>
            <a:r>
              <a:rPr lang="en-US" sz="2400" dirty="0"/>
              <a:t> </a:t>
            </a:r>
            <a:r>
              <a:rPr lang="en-US" sz="2400" b="1" dirty="0" err="1"/>
              <a:t>с</a:t>
            </a:r>
            <a:r>
              <a:rPr lang="en-US" sz="2400" b="1" dirty="0"/>
              <a:t> </a:t>
            </a:r>
            <a:r>
              <a:rPr lang="en-US" sz="2400" b="1" dirty="0" err="1"/>
              <a:t>кем-нибудь</a:t>
            </a:r>
            <a:r>
              <a:rPr lang="en-US" sz="2400" b="1" dirty="0"/>
              <a:t> </a:t>
            </a:r>
            <a:r>
              <a:rPr lang="en-US" sz="2400" dirty="0" err="1"/>
              <a:t>уже</a:t>
            </a:r>
            <a:r>
              <a:rPr lang="en-US" sz="2400" dirty="0"/>
              <a:t> </a:t>
            </a:r>
            <a:r>
              <a:rPr lang="en-US" sz="2400" dirty="0" err="1"/>
              <a:t>познакомилась</a:t>
            </a:r>
            <a:r>
              <a:rPr lang="en-US" sz="2400" dirty="0"/>
              <a:t>?</a:t>
            </a:r>
            <a:endParaRPr lang="ru-RU" sz="2400" dirty="0"/>
          </a:p>
          <a:p>
            <a:pPr marL="0" indent="0">
              <a:buNone/>
            </a:pPr>
            <a:r>
              <a:rPr lang="en-US" sz="2400" dirty="0"/>
              <a:t>— </a:t>
            </a:r>
            <a:r>
              <a:rPr lang="en-US" sz="2400" dirty="0" err="1"/>
              <a:t>Нет</a:t>
            </a:r>
            <a:r>
              <a:rPr lang="en-US" sz="2400" dirty="0"/>
              <a:t>, </a:t>
            </a:r>
            <a:r>
              <a:rPr lang="en-US" sz="2400" dirty="0" err="1"/>
              <a:t>мне</a:t>
            </a:r>
            <a:r>
              <a:rPr lang="en-US" sz="2400" dirty="0"/>
              <a:t> </a:t>
            </a:r>
            <a:r>
              <a:rPr lang="en-US" sz="2400" dirty="0" err="1"/>
              <a:t>кажется</a:t>
            </a:r>
            <a:r>
              <a:rPr lang="en-US" sz="2400" dirty="0"/>
              <a:t>, </a:t>
            </a:r>
            <a:r>
              <a:rPr lang="en-US" sz="2400" dirty="0" err="1"/>
              <a:t>она</a:t>
            </a:r>
            <a:r>
              <a:rPr lang="en-US" sz="2400" dirty="0"/>
              <a:t> </a:t>
            </a:r>
            <a:r>
              <a:rPr lang="en-US" sz="2400" b="1" dirty="0" err="1"/>
              <a:t>никогда</a:t>
            </a:r>
            <a:r>
              <a:rPr lang="en-US" sz="2400" b="1" dirty="0"/>
              <a:t> </a:t>
            </a:r>
            <a:r>
              <a:rPr lang="en-US" sz="2400" b="1" dirty="0" err="1"/>
              <a:t>нигде</a:t>
            </a:r>
            <a:r>
              <a:rPr lang="en-US" sz="2400" b="1" dirty="0"/>
              <a:t> </a:t>
            </a:r>
            <a:r>
              <a:rPr lang="en-US" sz="2400" b="1" dirty="0" err="1"/>
              <a:t>ни</a:t>
            </a:r>
            <a:r>
              <a:rPr lang="en-US" sz="2400" b="1" dirty="0"/>
              <a:t> </a:t>
            </a:r>
            <a:r>
              <a:rPr lang="en-US" sz="2400" b="1" dirty="0" err="1"/>
              <a:t>с</a:t>
            </a:r>
            <a:r>
              <a:rPr lang="en-US" sz="2400" b="1" dirty="0"/>
              <a:t> </a:t>
            </a:r>
            <a:r>
              <a:rPr lang="en-US" sz="2400" b="1" dirty="0" err="1"/>
              <a:t>кем</a:t>
            </a:r>
            <a:r>
              <a:rPr lang="en-US" sz="2400" b="1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знакомится</a:t>
            </a:r>
            <a:r>
              <a:rPr lang="en-US" sz="2400" dirty="0"/>
              <a:t>.</a:t>
            </a:r>
            <a:endParaRPr lang="ru-RU" sz="2400" dirty="0"/>
          </a:p>
          <a:p>
            <a:pPr marL="0" indent="0">
              <a:buNone/>
            </a:pPr>
            <a:r>
              <a:rPr lang="en-US" sz="2400" dirty="0"/>
              <a:t>— </a:t>
            </a:r>
            <a:r>
              <a:rPr lang="en-US" sz="2400" dirty="0" err="1"/>
              <a:t>Неужели</a:t>
            </a:r>
            <a:r>
              <a:rPr lang="en-US" sz="2400" dirty="0"/>
              <a:t>? Этого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может</a:t>
            </a:r>
            <a:r>
              <a:rPr lang="en-US" sz="2400" dirty="0"/>
              <a:t> </a:t>
            </a:r>
            <a:r>
              <a:rPr lang="en-US" sz="2400" dirty="0" err="1"/>
              <a:t>быть</a:t>
            </a:r>
            <a:r>
              <a:rPr lang="en-US" sz="2400" dirty="0"/>
              <a:t>!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44629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3127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Прочитайте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фраз</a:t>
            </a:r>
            <a:r>
              <a:rPr lang="ru-RU" b="1" dirty="0" smtClean="0">
                <a:solidFill>
                  <a:srgbClr val="FF0000"/>
                </a:solidFill>
              </a:rPr>
              <a:t>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3391" y="857766"/>
            <a:ext cx="8692470" cy="5872394"/>
          </a:xfrm>
        </p:spPr>
        <p:txBody>
          <a:bodyPr>
            <a:noAutofit/>
          </a:bodyPr>
          <a:lstStyle/>
          <a:p>
            <a:r>
              <a:rPr lang="en-US" sz="3600" dirty="0" err="1"/>
              <a:t>Почему</a:t>
            </a:r>
            <a:r>
              <a:rPr lang="en-US" sz="3600" dirty="0"/>
              <a:t> </a:t>
            </a:r>
            <a:r>
              <a:rPr lang="en-US" sz="3600" dirty="0" err="1"/>
              <a:t>вы</a:t>
            </a:r>
            <a:r>
              <a:rPr lang="en-US" sz="3600" dirty="0"/>
              <a:t> </a:t>
            </a:r>
            <a:r>
              <a:rPr lang="en-US" sz="3600" dirty="0" err="1"/>
              <a:t>никуда</a:t>
            </a:r>
            <a:r>
              <a:rPr lang="en-US" sz="3600" dirty="0"/>
              <a:t> </a:t>
            </a:r>
            <a:r>
              <a:rPr lang="en-US" sz="3600" b="1" dirty="0" err="1"/>
              <a:t>не</a:t>
            </a:r>
            <a:r>
              <a:rPr lang="en-US" sz="3600" b="1" dirty="0"/>
              <a:t> </a:t>
            </a:r>
            <a:r>
              <a:rPr lang="en-US" sz="3600" b="1" dirty="0" err="1"/>
              <a:t>ходите</a:t>
            </a:r>
            <a:r>
              <a:rPr lang="en-US" sz="3600" dirty="0"/>
              <a:t>? </a:t>
            </a:r>
            <a:endParaRPr lang="ru-RU" sz="3600" dirty="0" smtClean="0"/>
          </a:p>
          <a:p>
            <a:pPr marL="0" indent="0">
              <a:buNone/>
            </a:pPr>
            <a:r>
              <a:rPr lang="en-US" sz="3600" dirty="0" smtClean="0"/>
              <a:t>— </a:t>
            </a:r>
            <a:r>
              <a:rPr lang="en-US" sz="3600" dirty="0" err="1"/>
              <a:t>Потому</a:t>
            </a:r>
            <a:r>
              <a:rPr lang="en-US" sz="3600" dirty="0"/>
              <a:t> что </a:t>
            </a:r>
            <a:r>
              <a:rPr lang="en-US" sz="3600" b="1" dirty="0" err="1"/>
              <a:t>мне</a:t>
            </a:r>
            <a:r>
              <a:rPr lang="en-US" sz="3600" b="1" dirty="0"/>
              <a:t> </a:t>
            </a:r>
            <a:r>
              <a:rPr lang="en-US" sz="3600" b="1" dirty="0" err="1"/>
              <a:t>некуда</a:t>
            </a:r>
            <a:r>
              <a:rPr lang="en-US" sz="3600" b="1" dirty="0"/>
              <a:t> </a:t>
            </a:r>
            <a:r>
              <a:rPr lang="en-US" sz="3600" dirty="0" err="1"/>
              <a:t>ходить</a:t>
            </a:r>
            <a:r>
              <a:rPr lang="en-US" sz="3600" dirty="0"/>
              <a:t>.</a:t>
            </a:r>
            <a:endParaRPr lang="ru-RU" sz="3600" dirty="0"/>
          </a:p>
          <a:p>
            <a:r>
              <a:rPr lang="en-US" sz="3600" dirty="0" err="1"/>
              <a:t>Почему</a:t>
            </a:r>
            <a:r>
              <a:rPr lang="en-US" sz="3600" dirty="0"/>
              <a:t> </a:t>
            </a:r>
            <a:r>
              <a:rPr lang="en-US" sz="3600" dirty="0" err="1"/>
              <a:t>он</a:t>
            </a:r>
            <a:r>
              <a:rPr lang="en-US" sz="3600" dirty="0"/>
              <a:t> </a:t>
            </a:r>
            <a:r>
              <a:rPr lang="en-US" sz="3600" dirty="0" err="1"/>
              <a:t>ничего</a:t>
            </a:r>
            <a:r>
              <a:rPr lang="en-US" sz="3600" dirty="0"/>
              <a:t> </a:t>
            </a:r>
            <a:r>
              <a:rPr lang="en-US" sz="3600" b="1" dirty="0" err="1"/>
              <a:t>не</a:t>
            </a:r>
            <a:r>
              <a:rPr lang="en-US" sz="3600" b="1" dirty="0"/>
              <a:t> </a:t>
            </a:r>
            <a:r>
              <a:rPr lang="en-US" sz="3600" b="1" dirty="0" err="1"/>
              <a:t>сказал</a:t>
            </a:r>
            <a:r>
              <a:rPr lang="en-US" sz="3600" dirty="0"/>
              <a:t>? </a:t>
            </a:r>
            <a:endParaRPr lang="ru-RU" sz="3600" dirty="0" smtClean="0"/>
          </a:p>
          <a:p>
            <a:pPr marL="0" indent="0">
              <a:buNone/>
            </a:pPr>
            <a:r>
              <a:rPr lang="en-US" sz="3600" dirty="0" smtClean="0"/>
              <a:t>— </a:t>
            </a:r>
            <a:r>
              <a:rPr lang="en-US" sz="3600" dirty="0" err="1"/>
              <a:t>Потому</a:t>
            </a:r>
            <a:r>
              <a:rPr lang="en-US" sz="3600" dirty="0"/>
              <a:t> что </a:t>
            </a:r>
            <a:r>
              <a:rPr lang="en-US" sz="3600" b="1" dirty="0" err="1"/>
              <a:t>ему</a:t>
            </a:r>
            <a:r>
              <a:rPr lang="en-US" sz="3600" b="1" dirty="0"/>
              <a:t> </a:t>
            </a:r>
            <a:r>
              <a:rPr lang="en-US" sz="3600" b="1" dirty="0" err="1"/>
              <a:t>нечего</a:t>
            </a:r>
            <a:r>
              <a:rPr lang="en-US" sz="3600" b="1" dirty="0"/>
              <a:t> </a:t>
            </a:r>
            <a:r>
              <a:rPr lang="en-US" sz="3600" dirty="0"/>
              <a:t>было </a:t>
            </a:r>
            <a:r>
              <a:rPr lang="en-US" sz="3600" dirty="0" err="1"/>
              <a:t>сказать</a:t>
            </a:r>
            <a:r>
              <a:rPr lang="en-US" sz="3600" dirty="0"/>
              <a:t>.</a:t>
            </a:r>
            <a:endParaRPr lang="ru-RU" sz="3600" dirty="0"/>
          </a:p>
          <a:p>
            <a:r>
              <a:rPr lang="en-US" sz="3600" dirty="0" err="1"/>
              <a:t>Почему</a:t>
            </a:r>
            <a:r>
              <a:rPr lang="en-US" sz="3600" dirty="0"/>
              <a:t> </a:t>
            </a:r>
            <a:r>
              <a:rPr lang="en-US" sz="3600" dirty="0" err="1"/>
              <a:t>она</a:t>
            </a:r>
            <a:r>
              <a:rPr lang="en-US" sz="3600" dirty="0"/>
              <a:t> </a:t>
            </a:r>
            <a:r>
              <a:rPr lang="en-US" sz="3600" dirty="0" err="1"/>
              <a:t>никого</a:t>
            </a:r>
            <a:r>
              <a:rPr lang="en-US" sz="3600" dirty="0"/>
              <a:t> </a:t>
            </a:r>
            <a:r>
              <a:rPr lang="en-US" sz="3600" b="1" dirty="0" err="1"/>
              <a:t>не</a:t>
            </a:r>
            <a:r>
              <a:rPr lang="en-US" sz="3600" b="1" dirty="0"/>
              <a:t> </a:t>
            </a:r>
            <a:r>
              <a:rPr lang="en-US" sz="3600" b="1" dirty="0" err="1"/>
              <a:t>пригласила</a:t>
            </a:r>
            <a:r>
              <a:rPr lang="en-US" sz="3600" dirty="0"/>
              <a:t>? </a:t>
            </a:r>
            <a:endParaRPr lang="ru-RU" sz="3600" dirty="0" smtClean="0"/>
          </a:p>
          <a:p>
            <a:pPr marL="0" indent="0">
              <a:buNone/>
            </a:pPr>
            <a:r>
              <a:rPr lang="en-US" sz="3600" dirty="0" smtClean="0"/>
              <a:t>— </a:t>
            </a:r>
            <a:r>
              <a:rPr lang="en-US" sz="3600" dirty="0" err="1"/>
              <a:t>Потому</a:t>
            </a:r>
            <a:r>
              <a:rPr lang="en-US" sz="3600" dirty="0"/>
              <a:t> что </a:t>
            </a:r>
            <a:r>
              <a:rPr lang="en-US" sz="3600" b="1" dirty="0" err="1"/>
              <a:t>ей</a:t>
            </a:r>
            <a:r>
              <a:rPr lang="en-US" sz="3600" b="1" dirty="0"/>
              <a:t> </a:t>
            </a:r>
            <a:r>
              <a:rPr lang="en-US" sz="3600" b="1" dirty="0" err="1"/>
              <a:t>некого</a:t>
            </a:r>
            <a:r>
              <a:rPr lang="en-US" sz="3600" b="1" dirty="0"/>
              <a:t> </a:t>
            </a:r>
            <a:r>
              <a:rPr lang="en-US" sz="3600" dirty="0" smtClean="0"/>
              <a:t>было</a:t>
            </a:r>
            <a:r>
              <a:rPr lang="ru-RU" sz="3600" dirty="0" smtClean="0"/>
              <a:t> </a:t>
            </a:r>
            <a:r>
              <a:rPr lang="en-US" sz="3600" dirty="0" err="1" smtClean="0"/>
              <a:t>приглашать</a:t>
            </a:r>
            <a:r>
              <a:rPr lang="en-US" sz="3600" dirty="0"/>
              <a:t>.</a:t>
            </a:r>
            <a:endParaRPr lang="ru-RU" sz="3600" dirty="0"/>
          </a:p>
          <a:p>
            <a:r>
              <a:rPr lang="en-US" sz="3600" dirty="0" err="1"/>
              <a:t>Почему</a:t>
            </a:r>
            <a:r>
              <a:rPr lang="en-US" sz="3600" dirty="0"/>
              <a:t> </a:t>
            </a:r>
            <a:r>
              <a:rPr lang="en-US" sz="3600" dirty="0" err="1"/>
              <a:t>ты</a:t>
            </a:r>
            <a:r>
              <a:rPr lang="en-US" sz="3600" dirty="0"/>
              <a:t> </a:t>
            </a:r>
            <a:r>
              <a:rPr lang="en-US" sz="3600" dirty="0" err="1"/>
              <a:t>здесь</a:t>
            </a:r>
            <a:r>
              <a:rPr lang="en-US" sz="3600" dirty="0"/>
              <a:t> </a:t>
            </a:r>
            <a:r>
              <a:rPr lang="en-US" sz="3600" dirty="0" err="1"/>
              <a:t>ничему</a:t>
            </a:r>
            <a:r>
              <a:rPr lang="en-US" sz="3600" dirty="0"/>
              <a:t> </a:t>
            </a:r>
            <a:r>
              <a:rPr lang="en-US" sz="3600" b="1" dirty="0" err="1"/>
              <a:t>не</a:t>
            </a:r>
            <a:r>
              <a:rPr lang="en-US" sz="3600" b="1" dirty="0"/>
              <a:t> </a:t>
            </a:r>
            <a:r>
              <a:rPr lang="en-US" sz="3600" b="1" dirty="0" err="1"/>
              <a:t>удивляешься</a:t>
            </a:r>
            <a:r>
              <a:rPr lang="en-US" sz="3600" dirty="0"/>
              <a:t>? </a:t>
            </a:r>
            <a:endParaRPr lang="ru-RU" sz="3600" dirty="0" smtClean="0"/>
          </a:p>
          <a:p>
            <a:pPr marL="0" indent="0">
              <a:buNone/>
            </a:pPr>
            <a:r>
              <a:rPr lang="en-US" sz="3600" dirty="0" smtClean="0"/>
              <a:t>— </a:t>
            </a:r>
            <a:r>
              <a:rPr lang="en-US" sz="3600" dirty="0" err="1"/>
              <a:t>Потому</a:t>
            </a:r>
            <a:r>
              <a:rPr lang="en-US" sz="3600" dirty="0"/>
              <a:t> что </a:t>
            </a:r>
            <a:r>
              <a:rPr lang="en-US" sz="3600" dirty="0" err="1"/>
              <a:t>здесь</a:t>
            </a:r>
            <a:r>
              <a:rPr lang="en-US" sz="3600" dirty="0"/>
              <a:t> </a:t>
            </a:r>
            <a:r>
              <a:rPr lang="en-US" sz="3600" b="1" dirty="0" err="1"/>
              <a:t>нечему</a:t>
            </a:r>
            <a:r>
              <a:rPr lang="en-US" sz="3600" b="1" dirty="0"/>
              <a:t> </a:t>
            </a:r>
            <a:r>
              <a:rPr lang="en-US" sz="3600" dirty="0" err="1"/>
              <a:t>удивляться</a:t>
            </a:r>
            <a:r>
              <a:rPr lang="ru-RU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5771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3127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Прочитайте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фраз</a:t>
            </a:r>
            <a:r>
              <a:rPr lang="ru-RU" b="1" dirty="0" smtClean="0">
                <a:solidFill>
                  <a:srgbClr val="FF0000"/>
                </a:solidFill>
              </a:rPr>
              <a:t>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3391" y="857766"/>
            <a:ext cx="8692470" cy="5872394"/>
          </a:xfrm>
        </p:spPr>
        <p:txBody>
          <a:bodyPr>
            <a:noAutofit/>
          </a:bodyPr>
          <a:lstStyle/>
          <a:p>
            <a:r>
              <a:rPr lang="en-US" sz="2800" dirty="0" err="1"/>
              <a:t>Почему</a:t>
            </a:r>
            <a:r>
              <a:rPr lang="en-US" sz="2800" dirty="0"/>
              <a:t> </a:t>
            </a:r>
            <a:r>
              <a:rPr lang="en-US" sz="2800" dirty="0" err="1"/>
              <a:t>они</a:t>
            </a:r>
            <a:r>
              <a:rPr lang="en-US" sz="2800" dirty="0"/>
              <a:t> </a:t>
            </a:r>
            <a:r>
              <a:rPr lang="en-US" sz="2800" dirty="0" err="1"/>
              <a:t>никому</a:t>
            </a:r>
            <a:r>
              <a:rPr lang="en-US" sz="2800" dirty="0"/>
              <a:t> </a:t>
            </a:r>
            <a:r>
              <a:rPr lang="en-US" sz="2800" b="1" dirty="0" err="1"/>
              <a:t>не</a:t>
            </a:r>
            <a:r>
              <a:rPr lang="en-US" sz="2800" b="1" dirty="0"/>
              <a:t> </a:t>
            </a:r>
            <a:r>
              <a:rPr lang="en-US" sz="2800" b="1" dirty="0" err="1"/>
              <a:t>пишут</a:t>
            </a:r>
            <a:r>
              <a:rPr lang="en-US" sz="2800" dirty="0"/>
              <a:t>? </a:t>
            </a:r>
            <a:endParaRPr lang="ru-RU" sz="2800" dirty="0" smtClean="0"/>
          </a:p>
          <a:p>
            <a:pPr marL="0" indent="0">
              <a:buNone/>
            </a:pPr>
            <a:r>
              <a:rPr lang="en-US" sz="2800" dirty="0" smtClean="0"/>
              <a:t>— </a:t>
            </a:r>
            <a:r>
              <a:rPr lang="en-US" sz="2800" dirty="0" err="1"/>
              <a:t>Потому</a:t>
            </a:r>
            <a:r>
              <a:rPr lang="en-US" sz="2800" dirty="0"/>
              <a:t> что </a:t>
            </a:r>
            <a:r>
              <a:rPr lang="en-US" sz="2800" b="1" dirty="0" err="1"/>
              <a:t>им</a:t>
            </a:r>
            <a:r>
              <a:rPr lang="en-US" sz="2800" b="1" dirty="0"/>
              <a:t> </a:t>
            </a:r>
            <a:r>
              <a:rPr lang="en-US" sz="2800" b="1" dirty="0" err="1"/>
              <a:t>некому</a:t>
            </a:r>
            <a:r>
              <a:rPr lang="en-US" sz="2800" b="1" dirty="0"/>
              <a:t> </a:t>
            </a:r>
            <a:r>
              <a:rPr lang="en-US" sz="2800" dirty="0" err="1"/>
              <a:t>писать</a:t>
            </a:r>
            <a:r>
              <a:rPr lang="en-US" sz="2800" dirty="0"/>
              <a:t>.</a:t>
            </a:r>
            <a:endParaRPr lang="ru-RU" sz="2800" dirty="0"/>
          </a:p>
          <a:p>
            <a:r>
              <a:rPr lang="en-US" sz="2800" dirty="0" err="1"/>
              <a:t>Почему</a:t>
            </a:r>
            <a:r>
              <a:rPr lang="en-US" sz="2800" dirty="0"/>
              <a:t> </a:t>
            </a:r>
            <a:r>
              <a:rPr lang="en-US" sz="2800" dirty="0" err="1"/>
              <a:t>ты</a:t>
            </a:r>
            <a:r>
              <a:rPr lang="en-US" sz="2800" dirty="0"/>
              <a:t> </a:t>
            </a:r>
            <a:r>
              <a:rPr lang="en-US" sz="2800" dirty="0" err="1"/>
              <a:t>ни</a:t>
            </a:r>
            <a:r>
              <a:rPr lang="en-US" sz="2800" dirty="0"/>
              <a:t> </a:t>
            </a:r>
            <a:r>
              <a:rPr lang="en-US" sz="2800" dirty="0" err="1"/>
              <a:t>с</a:t>
            </a:r>
            <a:r>
              <a:rPr lang="en-US" sz="2800" dirty="0"/>
              <a:t> </a:t>
            </a:r>
            <a:r>
              <a:rPr lang="en-US" sz="2800" dirty="0" err="1"/>
              <a:t>кем</a:t>
            </a:r>
            <a:r>
              <a:rPr lang="en-US" sz="2800" dirty="0"/>
              <a:t> </a:t>
            </a:r>
            <a:r>
              <a:rPr lang="en-US" sz="2800" dirty="0" err="1"/>
              <a:t>не</a:t>
            </a:r>
            <a:r>
              <a:rPr lang="en-US" sz="2800" dirty="0"/>
              <a:t> </a:t>
            </a:r>
            <a:r>
              <a:rPr lang="en-US" sz="2800" dirty="0" err="1"/>
              <a:t>говоришь</a:t>
            </a:r>
            <a:r>
              <a:rPr lang="en-US" sz="2800" dirty="0"/>
              <a:t>  </a:t>
            </a:r>
            <a:r>
              <a:rPr lang="en-US" sz="2800" b="1" dirty="0" err="1"/>
              <a:t>по</a:t>
            </a:r>
            <a:r>
              <a:rPr lang="en-US" sz="2800" b="1" dirty="0"/>
              <a:t> </a:t>
            </a:r>
            <a:r>
              <a:rPr lang="en-US" sz="2800" b="1" dirty="0" err="1"/>
              <a:t>телефону</a:t>
            </a:r>
            <a:r>
              <a:rPr lang="en-US" sz="2800" dirty="0" smtClean="0"/>
              <a:t>?</a:t>
            </a:r>
            <a:endParaRPr lang="ru-RU" sz="2800" dirty="0"/>
          </a:p>
          <a:p>
            <a:pPr marL="0" indent="0">
              <a:buNone/>
            </a:pPr>
            <a:r>
              <a:rPr lang="en-US" sz="2800" dirty="0" smtClean="0"/>
              <a:t>— </a:t>
            </a:r>
            <a:r>
              <a:rPr lang="en-US" sz="2800" dirty="0" err="1"/>
              <a:t>Потому</a:t>
            </a:r>
            <a:r>
              <a:rPr lang="en-US" sz="2800" dirty="0"/>
              <a:t> что </a:t>
            </a:r>
            <a:r>
              <a:rPr lang="en-US" sz="2800" b="1" dirty="0" err="1"/>
              <a:t>мне</a:t>
            </a:r>
            <a:r>
              <a:rPr lang="en-US" sz="2800" b="1" dirty="0"/>
              <a:t> </a:t>
            </a:r>
            <a:r>
              <a:rPr lang="en-US" sz="2800" b="1" dirty="0" err="1"/>
              <a:t>не</a:t>
            </a:r>
            <a:r>
              <a:rPr lang="en-US" sz="2800" b="1" dirty="0"/>
              <a:t> </a:t>
            </a:r>
            <a:r>
              <a:rPr lang="en-US" sz="2800" b="1" dirty="0" err="1"/>
              <a:t>с</a:t>
            </a:r>
            <a:r>
              <a:rPr lang="en-US" sz="2800" b="1" dirty="0"/>
              <a:t> </a:t>
            </a:r>
            <a:r>
              <a:rPr lang="en-US" sz="2800" b="1" dirty="0" err="1"/>
              <a:t>кем</a:t>
            </a:r>
            <a:r>
              <a:rPr lang="en-US" sz="2800" b="1" dirty="0"/>
              <a:t> </a:t>
            </a:r>
            <a:r>
              <a:rPr lang="en-US" sz="2800" dirty="0" err="1"/>
              <a:t>говорить</a:t>
            </a:r>
            <a:r>
              <a:rPr lang="en-US" sz="2800" dirty="0"/>
              <a:t>.</a:t>
            </a:r>
            <a:endParaRPr lang="ru-RU" sz="2800" dirty="0"/>
          </a:p>
          <a:p>
            <a:r>
              <a:rPr lang="en-US" sz="2800" dirty="0" err="1"/>
              <a:t>Почему</a:t>
            </a:r>
            <a:r>
              <a:rPr lang="en-US" sz="2800" dirty="0"/>
              <a:t> </a:t>
            </a:r>
            <a:r>
              <a:rPr lang="en-US" sz="2800" dirty="0" err="1"/>
              <a:t>вы</a:t>
            </a:r>
            <a:r>
              <a:rPr lang="en-US" sz="2800" dirty="0"/>
              <a:t> </a:t>
            </a:r>
            <a:r>
              <a:rPr lang="en-US" sz="2800" dirty="0" err="1"/>
              <a:t>ни</a:t>
            </a:r>
            <a:r>
              <a:rPr lang="en-US" sz="2800" dirty="0"/>
              <a:t> </a:t>
            </a:r>
            <a:r>
              <a:rPr lang="en-US" sz="2800" dirty="0" err="1"/>
              <a:t>о</a:t>
            </a:r>
            <a:r>
              <a:rPr lang="en-US" sz="2800" dirty="0"/>
              <a:t> </a:t>
            </a:r>
            <a:r>
              <a:rPr lang="en-US" sz="2800" dirty="0" err="1"/>
              <a:t>чём</a:t>
            </a:r>
            <a:r>
              <a:rPr lang="en-US" sz="2800" dirty="0"/>
              <a:t> </a:t>
            </a:r>
            <a:r>
              <a:rPr lang="en-US" sz="2800" b="1" dirty="0" err="1"/>
              <a:t>не</a:t>
            </a:r>
            <a:r>
              <a:rPr lang="en-US" sz="2800" b="1" dirty="0"/>
              <a:t> </a:t>
            </a:r>
            <a:r>
              <a:rPr lang="en-US" sz="2800" b="1" dirty="0" err="1"/>
              <a:t>разговариваете</a:t>
            </a:r>
            <a:r>
              <a:rPr lang="en-US" sz="2800" dirty="0"/>
              <a:t>? </a:t>
            </a:r>
            <a:endParaRPr lang="ru-RU" sz="2800" dirty="0" smtClean="0"/>
          </a:p>
          <a:p>
            <a:pPr marL="0" indent="0">
              <a:buNone/>
            </a:pPr>
            <a:r>
              <a:rPr lang="en-US" sz="2800" dirty="0" smtClean="0"/>
              <a:t>— </a:t>
            </a:r>
            <a:r>
              <a:rPr lang="en-US" sz="2800" dirty="0" err="1"/>
              <a:t>Потому</a:t>
            </a:r>
            <a:r>
              <a:rPr lang="en-US" sz="2800" dirty="0"/>
              <a:t> что </a:t>
            </a:r>
            <a:r>
              <a:rPr lang="en-US" sz="2800" b="1" dirty="0" err="1"/>
              <a:t>нам</a:t>
            </a:r>
            <a:r>
              <a:rPr lang="en-US" sz="2800" b="1" dirty="0"/>
              <a:t> </a:t>
            </a:r>
            <a:r>
              <a:rPr lang="en-US" sz="2800" b="1" dirty="0" err="1"/>
              <a:t>не</a:t>
            </a:r>
            <a:r>
              <a:rPr lang="en-US" sz="2800" b="1" dirty="0"/>
              <a:t> </a:t>
            </a:r>
            <a:r>
              <a:rPr lang="en-US" sz="2800" b="1" dirty="0" err="1"/>
              <a:t>о</a:t>
            </a:r>
            <a:r>
              <a:rPr lang="en-US" sz="2800" b="1" dirty="0"/>
              <a:t> </a:t>
            </a:r>
            <a:r>
              <a:rPr lang="en-US" sz="2800" b="1" dirty="0" err="1"/>
              <a:t>чем</a:t>
            </a:r>
            <a:r>
              <a:rPr lang="en-US" sz="2800" b="1" dirty="0"/>
              <a:t> </a:t>
            </a:r>
            <a:r>
              <a:rPr lang="en-US" sz="2800" dirty="0" err="1"/>
              <a:t>разговаривать</a:t>
            </a:r>
            <a:r>
              <a:rPr lang="en-US" sz="2800" dirty="0"/>
              <a:t>.</a:t>
            </a:r>
            <a:endParaRPr lang="ru-RU" sz="2800" dirty="0"/>
          </a:p>
          <a:p>
            <a:r>
              <a:rPr lang="en-US" sz="2800" dirty="0" err="1"/>
              <a:t>Почему</a:t>
            </a:r>
            <a:r>
              <a:rPr lang="en-US" sz="2800" dirty="0"/>
              <a:t> </a:t>
            </a:r>
            <a:r>
              <a:rPr lang="en-US" sz="2800" dirty="0" err="1"/>
              <a:t>ты</a:t>
            </a:r>
            <a:r>
              <a:rPr lang="en-US" sz="2800" dirty="0"/>
              <a:t> </a:t>
            </a:r>
            <a:r>
              <a:rPr lang="en-US" sz="2800" dirty="0" err="1"/>
              <a:t>никогда</a:t>
            </a:r>
            <a:r>
              <a:rPr lang="en-US" sz="2800" dirty="0"/>
              <a:t> </a:t>
            </a:r>
            <a:r>
              <a:rPr lang="en-US" sz="2800" dirty="0" err="1"/>
              <a:t>не</a:t>
            </a:r>
            <a:r>
              <a:rPr lang="en-US" sz="2800" dirty="0"/>
              <a:t> </a:t>
            </a:r>
            <a:r>
              <a:rPr lang="en-US" sz="2800" dirty="0" err="1"/>
              <a:t>ходишь</a:t>
            </a:r>
            <a:r>
              <a:rPr lang="en-US" sz="2800" dirty="0"/>
              <a:t> </a:t>
            </a:r>
            <a:r>
              <a:rPr lang="en-US" sz="2800" b="1" dirty="0"/>
              <a:t>на </a:t>
            </a:r>
            <a:r>
              <a:rPr lang="en-US" sz="2800" b="1" dirty="0" err="1"/>
              <a:t>дискотеку</a:t>
            </a:r>
            <a:r>
              <a:rPr lang="en-US" sz="2800" dirty="0"/>
              <a:t>? </a:t>
            </a:r>
            <a:endParaRPr lang="ru-RU" sz="2800" dirty="0" smtClean="0"/>
          </a:p>
          <a:p>
            <a:pPr marL="0" indent="0">
              <a:buNone/>
            </a:pPr>
            <a:r>
              <a:rPr lang="en-US" sz="2800" dirty="0" smtClean="0"/>
              <a:t>— </a:t>
            </a:r>
            <a:r>
              <a:rPr lang="en-US" sz="2800" dirty="0" err="1"/>
              <a:t>Потому</a:t>
            </a:r>
            <a:r>
              <a:rPr lang="en-US" sz="2800" dirty="0"/>
              <a:t> что </a:t>
            </a:r>
            <a:r>
              <a:rPr lang="en-US" sz="2800" b="1" dirty="0" err="1"/>
              <a:t>мне</a:t>
            </a:r>
            <a:r>
              <a:rPr lang="en-US" sz="2800" b="1" dirty="0"/>
              <a:t> </a:t>
            </a:r>
            <a:r>
              <a:rPr lang="en-US" sz="2800" b="1" dirty="0" err="1"/>
              <a:t>некогда</a:t>
            </a:r>
            <a:r>
              <a:rPr lang="en-US" sz="2800" b="1" dirty="0"/>
              <a:t> </a:t>
            </a:r>
            <a:r>
              <a:rPr lang="en-US" sz="2800" dirty="0" err="1"/>
              <a:t>туда</a:t>
            </a:r>
            <a:r>
              <a:rPr lang="en-US" sz="2800" dirty="0"/>
              <a:t> </a:t>
            </a:r>
            <a:r>
              <a:rPr lang="en-US" sz="2800" dirty="0" err="1"/>
              <a:t>ходить</a:t>
            </a:r>
            <a:r>
              <a:rPr lang="en-US" sz="2800" dirty="0"/>
              <a:t>.</a:t>
            </a:r>
            <a:endParaRPr lang="ru-RU" sz="2800" dirty="0"/>
          </a:p>
          <a:p>
            <a:r>
              <a:rPr lang="en-US" sz="2800" dirty="0" err="1"/>
              <a:t>Почему</a:t>
            </a:r>
            <a:r>
              <a:rPr lang="en-US" sz="2800" dirty="0"/>
              <a:t> </a:t>
            </a:r>
            <a:r>
              <a:rPr lang="en-US" sz="2800" dirty="0" err="1"/>
              <a:t>вы</a:t>
            </a:r>
            <a:r>
              <a:rPr lang="en-US" sz="2800" dirty="0"/>
              <a:t> </a:t>
            </a:r>
            <a:r>
              <a:rPr lang="en-US" sz="2800" dirty="0" err="1"/>
              <a:t>нигде</a:t>
            </a:r>
            <a:r>
              <a:rPr lang="en-US" sz="2800" dirty="0"/>
              <a:t> </a:t>
            </a:r>
            <a:r>
              <a:rPr lang="en-US" sz="2800" b="1" dirty="0" err="1"/>
              <a:t>не</a:t>
            </a:r>
            <a:r>
              <a:rPr lang="en-US" sz="2800" b="1" dirty="0"/>
              <a:t> </a:t>
            </a:r>
            <a:r>
              <a:rPr lang="en-US" sz="2800" b="1" dirty="0" err="1"/>
              <a:t>бываете</a:t>
            </a:r>
            <a:r>
              <a:rPr lang="en-US" sz="2800" dirty="0"/>
              <a:t>? </a:t>
            </a:r>
            <a:endParaRPr lang="ru-RU" sz="2800" dirty="0" smtClean="0"/>
          </a:p>
          <a:p>
            <a:pPr marL="0" indent="0">
              <a:buNone/>
            </a:pPr>
            <a:r>
              <a:rPr lang="en-US" sz="2800" dirty="0" smtClean="0"/>
              <a:t>— </a:t>
            </a:r>
            <a:r>
              <a:rPr lang="en-US" sz="2800" dirty="0" err="1"/>
              <a:t>Потому</a:t>
            </a:r>
            <a:r>
              <a:rPr lang="en-US" sz="2800" dirty="0"/>
              <a:t> что </a:t>
            </a:r>
            <a:r>
              <a:rPr lang="en-US" sz="2800" dirty="0" err="1"/>
              <a:t>здесь</a:t>
            </a:r>
            <a:r>
              <a:rPr lang="en-US" sz="2800" dirty="0"/>
              <a:t> </a:t>
            </a:r>
            <a:r>
              <a:rPr lang="en-US" sz="2800" b="1" dirty="0" err="1"/>
              <a:t>негде</a:t>
            </a:r>
            <a:r>
              <a:rPr lang="en-US" sz="2800" b="1" dirty="0"/>
              <a:t> </a:t>
            </a:r>
            <a:r>
              <a:rPr lang="en-US" sz="2800" dirty="0" err="1"/>
              <a:t>бывать</a:t>
            </a:r>
            <a:r>
              <a:rPr lang="en-US" sz="2800" dirty="0" smtClean="0"/>
              <a:t>.</a:t>
            </a:r>
            <a:r>
              <a:rPr lang="ru-RU" sz="2800" dirty="0"/>
              <a:t> 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83014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424" y="280424"/>
            <a:ext cx="8560517" cy="61363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В каком-то городе, несколько лет назад родился некто. Через некоторое время нечто произошло с некто и некий кто-то обучился какой-то грамоте.</a:t>
            </a:r>
          </a:p>
          <a:p>
            <a:pPr marL="0" indent="0" algn="just">
              <a:buNone/>
            </a:pPr>
            <a:r>
              <a:rPr lang="ru-RU" dirty="0"/>
              <a:t>Однажды кое-кто увидел нечто, удивился и призадумался, почему кое-кто так быстро читает чьё-то кое-что. Оказалось, что некий некто с каких-то пор любил за чем-нибудь наблюдать, о чём-либо размышлять, искать кое в чём какой-либо смысл. Вот и превратился некто в нечто. </a:t>
            </a:r>
          </a:p>
        </p:txBody>
      </p:sp>
    </p:spTree>
    <p:extLst>
      <p:ext uri="{BB962C8B-B14F-4D97-AF65-F5344CB8AC3E}">
        <p14:creationId xmlns:p14="http://schemas.microsoft.com/office/powerpoint/2010/main" val="582346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ОКОНЧЕН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Спасибо за внимание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Санкт</a:t>
            </a:r>
            <a:r>
              <a:rPr lang="ru-RU" smtClean="0"/>
              <a:t>-Петербург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386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3641"/>
          </a:xfrm>
        </p:spPr>
        <p:txBody>
          <a:bodyPr>
            <a:noAutofit/>
          </a:bodyPr>
          <a:lstStyle/>
          <a:p>
            <a:r>
              <a:rPr lang="en-US" sz="3200" b="1" dirty="0" err="1">
                <a:solidFill>
                  <a:srgbClr val="008000"/>
                </a:solidFill>
              </a:rPr>
              <a:t>Слушайте</a:t>
            </a:r>
            <a:r>
              <a:rPr lang="en-US" sz="3200" b="1" dirty="0">
                <a:solidFill>
                  <a:srgbClr val="008000"/>
                </a:solidFill>
              </a:rPr>
              <a:t>, </a:t>
            </a:r>
            <a:r>
              <a:rPr lang="en-US" sz="3200" b="1" dirty="0" err="1">
                <a:solidFill>
                  <a:srgbClr val="008000"/>
                </a:solidFill>
              </a:rPr>
              <a:t>повторяйте</a:t>
            </a:r>
            <a:r>
              <a:rPr lang="en-US" sz="3200" b="1" dirty="0">
                <a:solidFill>
                  <a:srgbClr val="008000"/>
                </a:solidFill>
              </a:rPr>
              <a:t>, </a:t>
            </a:r>
            <a:r>
              <a:rPr lang="en-US" sz="3200" b="1" dirty="0" err="1" smtClean="0">
                <a:solidFill>
                  <a:srgbClr val="008000"/>
                </a:solidFill>
              </a:rPr>
              <a:t>читайте</a:t>
            </a:r>
            <a:endParaRPr lang="ru-RU" sz="3200" dirty="0">
              <a:solidFill>
                <a:srgbClr val="008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1954" y="808279"/>
            <a:ext cx="9012046" cy="58064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/>
              <a:t>Тебя</a:t>
            </a:r>
            <a:r>
              <a:rPr lang="en-US" sz="2800" dirty="0"/>
              <a:t> </a:t>
            </a:r>
            <a:r>
              <a:rPr lang="en-US" sz="2800" b="1" dirty="0"/>
              <a:t>КТО-НИБУДЬ </a:t>
            </a:r>
            <a:r>
              <a:rPr lang="en-US" sz="2800" dirty="0" err="1"/>
              <a:t>видел</a:t>
            </a:r>
            <a:r>
              <a:rPr lang="en-US" sz="2800" dirty="0"/>
              <a:t>? — </a:t>
            </a:r>
            <a:r>
              <a:rPr lang="en-US" sz="2800" dirty="0" err="1"/>
              <a:t>Нет</a:t>
            </a:r>
            <a:r>
              <a:rPr lang="en-US" sz="2800" dirty="0"/>
              <a:t>, </a:t>
            </a:r>
            <a:r>
              <a:rPr lang="en-US" sz="2800" dirty="0" err="1"/>
              <a:t>меня</a:t>
            </a:r>
            <a:r>
              <a:rPr lang="en-US" sz="2800" dirty="0"/>
              <a:t> </a:t>
            </a:r>
            <a:r>
              <a:rPr lang="en-US" sz="2800" b="1" dirty="0"/>
              <a:t>НИКТО </a:t>
            </a:r>
            <a:r>
              <a:rPr lang="en-US" sz="2800" dirty="0" err="1"/>
              <a:t>не</a:t>
            </a:r>
            <a:r>
              <a:rPr lang="en-US" sz="2800" dirty="0"/>
              <a:t> </a:t>
            </a:r>
            <a:r>
              <a:rPr lang="en-US" sz="2800" dirty="0" err="1"/>
              <a:t>видел</a:t>
            </a:r>
            <a:r>
              <a:rPr lang="en-US" sz="2800" dirty="0"/>
              <a:t>.</a:t>
            </a:r>
            <a:endParaRPr lang="ru-RU" sz="2800" dirty="0"/>
          </a:p>
          <a:p>
            <a:pPr marL="0" indent="0">
              <a:buNone/>
            </a:pPr>
            <a:r>
              <a:rPr lang="en-US" sz="2800" dirty="0"/>
              <a:t>Ты </a:t>
            </a:r>
            <a:r>
              <a:rPr lang="en-US" sz="2800" b="1" dirty="0"/>
              <a:t>ЧТО-НИБУДЬ </a:t>
            </a:r>
            <a:r>
              <a:rPr lang="en-US" sz="2800" dirty="0" err="1"/>
              <a:t>ел</a:t>
            </a:r>
            <a:r>
              <a:rPr lang="en-US" sz="2800" dirty="0"/>
              <a:t>? — </a:t>
            </a:r>
            <a:r>
              <a:rPr lang="en-US" sz="2800" dirty="0" err="1"/>
              <a:t>Нет</a:t>
            </a:r>
            <a:r>
              <a:rPr lang="en-US" sz="2800" dirty="0"/>
              <a:t>, </a:t>
            </a:r>
            <a:r>
              <a:rPr lang="en-US" sz="2800" dirty="0" err="1"/>
              <a:t>я</a:t>
            </a:r>
            <a:r>
              <a:rPr lang="en-US" sz="2800" dirty="0"/>
              <a:t> </a:t>
            </a:r>
            <a:r>
              <a:rPr lang="en-US" sz="2800" b="1" dirty="0"/>
              <a:t>НИЧЕГО </a:t>
            </a:r>
            <a:r>
              <a:rPr lang="en-US" sz="2800" dirty="0" err="1"/>
              <a:t>не</a:t>
            </a:r>
            <a:r>
              <a:rPr lang="en-US" sz="2800" dirty="0"/>
              <a:t> </a:t>
            </a:r>
            <a:r>
              <a:rPr lang="en-US" sz="2800" dirty="0" err="1"/>
              <a:t>ел</a:t>
            </a:r>
            <a:r>
              <a:rPr lang="en-US" sz="2800" dirty="0"/>
              <a:t>.</a:t>
            </a:r>
            <a:endParaRPr lang="ru-RU" sz="2800" dirty="0"/>
          </a:p>
          <a:p>
            <a:pPr marL="0" indent="0">
              <a:buNone/>
            </a:pPr>
            <a:r>
              <a:rPr lang="en-US" sz="2800" dirty="0"/>
              <a:t>Ты </a:t>
            </a:r>
            <a:r>
              <a:rPr lang="en-US" sz="2800" b="1" dirty="0"/>
              <a:t>ВО ЧТО-НИБУДЬ </a:t>
            </a:r>
            <a:r>
              <a:rPr lang="en-US" sz="2800" dirty="0" err="1"/>
              <a:t>играешь</a:t>
            </a:r>
            <a:r>
              <a:rPr lang="en-US" sz="2800" dirty="0"/>
              <a:t>? — </a:t>
            </a:r>
            <a:r>
              <a:rPr lang="en-US" sz="2800" dirty="0" err="1"/>
              <a:t>Нет</a:t>
            </a:r>
            <a:r>
              <a:rPr lang="en-US" sz="2800" dirty="0"/>
              <a:t>, </a:t>
            </a:r>
            <a:r>
              <a:rPr lang="en-US" sz="2800" dirty="0" err="1"/>
              <a:t>я</a:t>
            </a:r>
            <a:r>
              <a:rPr lang="en-US" sz="2800" dirty="0"/>
              <a:t> </a:t>
            </a:r>
            <a:r>
              <a:rPr lang="en-US" sz="2800" b="1" dirty="0"/>
              <a:t>НИ ВО ЧТО </a:t>
            </a:r>
            <a:r>
              <a:rPr lang="en-US" sz="2800" dirty="0" err="1"/>
              <a:t>не</a:t>
            </a:r>
            <a:r>
              <a:rPr lang="en-US" sz="2800" dirty="0"/>
              <a:t> </a:t>
            </a:r>
            <a:r>
              <a:rPr lang="en-US" sz="2800" dirty="0" err="1"/>
              <a:t>играю</a:t>
            </a:r>
            <a:r>
              <a:rPr lang="en-US" sz="2800" dirty="0"/>
              <a:t>.</a:t>
            </a:r>
            <a:endParaRPr lang="ru-RU" sz="2800" dirty="0"/>
          </a:p>
          <a:p>
            <a:pPr marL="0" indent="0">
              <a:buNone/>
            </a:pPr>
            <a:r>
              <a:rPr lang="en-US" sz="2800" dirty="0" err="1"/>
              <a:t>Он</a:t>
            </a:r>
            <a:r>
              <a:rPr lang="en-US" sz="2800" dirty="0"/>
              <a:t> </a:t>
            </a:r>
            <a:r>
              <a:rPr lang="en-US" sz="2800" b="1" dirty="0"/>
              <a:t>НА КОГО-НИБУДЬ </a:t>
            </a:r>
            <a:r>
              <a:rPr lang="en-US" sz="2800" dirty="0" err="1"/>
              <a:t>похож</a:t>
            </a:r>
            <a:r>
              <a:rPr lang="en-US" sz="2800" dirty="0"/>
              <a:t>? — </a:t>
            </a:r>
            <a:r>
              <a:rPr lang="en-US" sz="2800" dirty="0" err="1"/>
              <a:t>Нет</a:t>
            </a:r>
            <a:r>
              <a:rPr lang="en-US" sz="2800" dirty="0"/>
              <a:t>, </a:t>
            </a:r>
            <a:r>
              <a:rPr lang="en-US" sz="2800" dirty="0" err="1"/>
              <a:t>он</a:t>
            </a:r>
            <a:r>
              <a:rPr lang="en-US" sz="2800" dirty="0"/>
              <a:t> </a:t>
            </a:r>
            <a:r>
              <a:rPr lang="en-US" sz="2800" b="1" dirty="0"/>
              <a:t>НИ НА КОГО </a:t>
            </a:r>
            <a:r>
              <a:rPr lang="en-US" sz="2800" dirty="0" err="1"/>
              <a:t>не</a:t>
            </a:r>
            <a:r>
              <a:rPr lang="en-US" sz="2800" dirty="0"/>
              <a:t> </a:t>
            </a:r>
            <a:r>
              <a:rPr lang="en-US" sz="2800" dirty="0" err="1"/>
              <a:t>похож</a:t>
            </a:r>
            <a:r>
              <a:rPr lang="en-US" sz="2800" dirty="0"/>
              <a:t>.</a:t>
            </a:r>
            <a:endParaRPr lang="ru-RU" sz="2800" dirty="0"/>
          </a:p>
          <a:p>
            <a:pPr marL="0" indent="0">
              <a:buNone/>
            </a:pPr>
            <a:r>
              <a:rPr lang="en-US" sz="2800" dirty="0" err="1"/>
              <a:t>Он</a:t>
            </a:r>
            <a:r>
              <a:rPr lang="en-US" sz="2800" dirty="0"/>
              <a:t> </a:t>
            </a:r>
            <a:r>
              <a:rPr lang="en-US" sz="2800" b="1" dirty="0" err="1"/>
              <a:t>К</a:t>
            </a:r>
            <a:r>
              <a:rPr lang="en-US" sz="2800" b="1" dirty="0"/>
              <a:t> КОМУ-НИБУДЬ </a:t>
            </a:r>
            <a:r>
              <a:rPr lang="en-US" sz="2800" dirty="0" err="1"/>
              <a:t>ходил</a:t>
            </a:r>
            <a:r>
              <a:rPr lang="en-US" sz="2800" dirty="0"/>
              <a:t>? — </a:t>
            </a:r>
            <a:r>
              <a:rPr lang="en-US" sz="2800" dirty="0" err="1"/>
              <a:t>Нет</a:t>
            </a:r>
            <a:r>
              <a:rPr lang="en-US" sz="2800" dirty="0"/>
              <a:t>, </a:t>
            </a:r>
            <a:r>
              <a:rPr lang="en-US" sz="2800" dirty="0" err="1"/>
              <a:t>он</a:t>
            </a:r>
            <a:r>
              <a:rPr lang="en-US" sz="2800" dirty="0"/>
              <a:t> </a:t>
            </a:r>
            <a:r>
              <a:rPr lang="en-US" sz="2800" b="1" dirty="0"/>
              <a:t>НИ </a:t>
            </a:r>
            <a:r>
              <a:rPr lang="en-US" sz="2800" b="1" dirty="0" err="1"/>
              <a:t>К</a:t>
            </a:r>
            <a:r>
              <a:rPr lang="en-US" sz="2800" b="1" dirty="0"/>
              <a:t> КОМУ </a:t>
            </a:r>
            <a:r>
              <a:rPr lang="en-US" sz="2800" dirty="0" err="1"/>
              <a:t>не</a:t>
            </a:r>
            <a:r>
              <a:rPr lang="en-US" sz="2800" dirty="0"/>
              <a:t> </a:t>
            </a:r>
            <a:r>
              <a:rPr lang="en-US" sz="2800" dirty="0" err="1"/>
              <a:t>ходил</a:t>
            </a:r>
            <a:r>
              <a:rPr lang="en-US" sz="2800" dirty="0"/>
              <a:t>.</a:t>
            </a:r>
            <a:endParaRPr lang="ru-RU" sz="2800" dirty="0"/>
          </a:p>
          <a:p>
            <a:pPr marL="0" indent="0">
              <a:buNone/>
            </a:pPr>
            <a:r>
              <a:rPr lang="en-US" sz="2800" dirty="0"/>
              <a:t>Ты </a:t>
            </a:r>
            <a:r>
              <a:rPr lang="en-US" sz="2800" b="1" dirty="0"/>
              <a:t>ЧЕМ-НИБУДЬ </a:t>
            </a:r>
            <a:r>
              <a:rPr lang="en-US" sz="2800" dirty="0" err="1"/>
              <a:t>занимаешься</a:t>
            </a:r>
            <a:r>
              <a:rPr lang="en-US" sz="2800" dirty="0"/>
              <a:t>? — </a:t>
            </a:r>
            <a:r>
              <a:rPr lang="en-US" sz="2800" dirty="0" err="1"/>
              <a:t>Нет</a:t>
            </a:r>
            <a:r>
              <a:rPr lang="en-US" sz="2800" dirty="0"/>
              <a:t>, </a:t>
            </a:r>
            <a:r>
              <a:rPr lang="en-US" sz="2800" dirty="0" err="1"/>
              <a:t>я</a:t>
            </a:r>
            <a:r>
              <a:rPr lang="en-US" sz="2800" dirty="0"/>
              <a:t> </a:t>
            </a:r>
            <a:r>
              <a:rPr lang="en-US" sz="2800" b="1" dirty="0"/>
              <a:t>НИЧЕМ </a:t>
            </a:r>
            <a:r>
              <a:rPr lang="en-US" sz="2800" dirty="0" err="1"/>
              <a:t>не</a:t>
            </a:r>
            <a:r>
              <a:rPr lang="en-US" sz="2800" dirty="0"/>
              <a:t> </a:t>
            </a:r>
            <a:r>
              <a:rPr lang="en-US" sz="2800" dirty="0" err="1"/>
              <a:t>занимаюсь</a:t>
            </a:r>
            <a:r>
              <a:rPr lang="en-US" sz="2800" dirty="0"/>
              <a:t>.</a:t>
            </a:r>
            <a:endParaRPr lang="ru-RU" sz="2800" dirty="0"/>
          </a:p>
          <a:p>
            <a:pPr marL="0" indent="0">
              <a:buNone/>
            </a:pPr>
            <a:r>
              <a:rPr lang="en-US" sz="2800" dirty="0"/>
              <a:t>Ты </a:t>
            </a:r>
            <a:r>
              <a:rPr lang="en-US" sz="2800" b="1" dirty="0" err="1"/>
              <a:t>С</a:t>
            </a:r>
            <a:r>
              <a:rPr lang="en-US" sz="2800" b="1" dirty="0"/>
              <a:t> КЕМ-НИБУДЬ </a:t>
            </a:r>
            <a:r>
              <a:rPr lang="en-US" sz="2800" dirty="0" err="1"/>
              <a:t>разговаривал</a:t>
            </a:r>
            <a:r>
              <a:rPr lang="en-US" sz="2800" dirty="0"/>
              <a:t>? — </a:t>
            </a:r>
            <a:r>
              <a:rPr lang="en-US" sz="2800" dirty="0" err="1"/>
              <a:t>Нет</a:t>
            </a:r>
            <a:r>
              <a:rPr lang="en-US" sz="2800" dirty="0"/>
              <a:t>, </a:t>
            </a:r>
            <a:r>
              <a:rPr lang="en-US" sz="2800" dirty="0" err="1"/>
              <a:t>я</a:t>
            </a:r>
            <a:r>
              <a:rPr lang="en-US" sz="2800" dirty="0"/>
              <a:t> </a:t>
            </a:r>
            <a:r>
              <a:rPr lang="en-US" sz="2800" b="1" dirty="0"/>
              <a:t>НИ </a:t>
            </a:r>
            <a:r>
              <a:rPr lang="en-US" sz="2800" b="1" dirty="0" err="1"/>
              <a:t>С</a:t>
            </a:r>
            <a:r>
              <a:rPr lang="en-US" sz="2800" b="1" dirty="0"/>
              <a:t> КЕМ </a:t>
            </a:r>
            <a:r>
              <a:rPr lang="en-US" sz="2800" dirty="0" err="1"/>
              <a:t>не</a:t>
            </a:r>
            <a:r>
              <a:rPr lang="en-US" sz="2800" dirty="0"/>
              <a:t> </a:t>
            </a:r>
            <a:r>
              <a:rPr lang="en-US" sz="2800" dirty="0" err="1"/>
              <a:t>разговаривал</a:t>
            </a:r>
            <a:r>
              <a:rPr lang="en-US" sz="2800" dirty="0"/>
              <a:t>.</a:t>
            </a:r>
            <a:endParaRPr lang="ru-RU" sz="28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32895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3641"/>
          </a:xfrm>
        </p:spPr>
        <p:txBody>
          <a:bodyPr>
            <a:noAutofit/>
          </a:bodyPr>
          <a:lstStyle/>
          <a:p>
            <a:r>
              <a:rPr lang="en-US" sz="3200" b="1" dirty="0" err="1">
                <a:solidFill>
                  <a:srgbClr val="008000"/>
                </a:solidFill>
              </a:rPr>
              <a:t>Слушайте</a:t>
            </a:r>
            <a:r>
              <a:rPr lang="en-US" sz="3200" b="1" dirty="0">
                <a:solidFill>
                  <a:srgbClr val="008000"/>
                </a:solidFill>
              </a:rPr>
              <a:t>, </a:t>
            </a:r>
            <a:r>
              <a:rPr lang="en-US" sz="3200" b="1" dirty="0" err="1">
                <a:solidFill>
                  <a:srgbClr val="008000"/>
                </a:solidFill>
              </a:rPr>
              <a:t>повторяйте</a:t>
            </a:r>
            <a:r>
              <a:rPr lang="en-US" sz="3200" b="1" dirty="0">
                <a:solidFill>
                  <a:srgbClr val="008000"/>
                </a:solidFill>
              </a:rPr>
              <a:t>, </a:t>
            </a:r>
            <a:r>
              <a:rPr lang="en-US" sz="3200" b="1" dirty="0" err="1" smtClean="0">
                <a:solidFill>
                  <a:srgbClr val="008000"/>
                </a:solidFill>
              </a:rPr>
              <a:t>читайте</a:t>
            </a:r>
            <a:endParaRPr lang="ru-RU" sz="3200" dirty="0">
              <a:solidFill>
                <a:srgbClr val="008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1954" y="808279"/>
            <a:ext cx="9012046" cy="58064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Ты </a:t>
            </a:r>
            <a:r>
              <a:rPr lang="en-US" sz="2800" b="1" dirty="0"/>
              <a:t>ЗА ЧЕМ-НИБУДЬ </a:t>
            </a:r>
            <a:r>
              <a:rPr lang="en-US" sz="2800" dirty="0" err="1"/>
              <a:t>ходил</a:t>
            </a:r>
            <a:r>
              <a:rPr lang="en-US" sz="2800" dirty="0"/>
              <a:t>? — </a:t>
            </a:r>
            <a:r>
              <a:rPr lang="en-US" sz="2800" dirty="0" err="1"/>
              <a:t>Нет</a:t>
            </a:r>
            <a:r>
              <a:rPr lang="en-US" sz="2800" dirty="0"/>
              <a:t>, </a:t>
            </a:r>
            <a:r>
              <a:rPr lang="en-US" sz="2800" dirty="0" err="1"/>
              <a:t>я</a:t>
            </a:r>
            <a:r>
              <a:rPr lang="en-US" sz="2800" dirty="0"/>
              <a:t> </a:t>
            </a:r>
            <a:r>
              <a:rPr lang="en-US" sz="2800" b="1" dirty="0"/>
              <a:t>НИ ЗА ЧЕМ </a:t>
            </a:r>
            <a:r>
              <a:rPr lang="en-US" sz="2800" dirty="0" err="1"/>
              <a:t>не</a:t>
            </a:r>
            <a:r>
              <a:rPr lang="en-US" sz="2800" dirty="0"/>
              <a:t> </a:t>
            </a:r>
            <a:r>
              <a:rPr lang="en-US" sz="2800" dirty="0" err="1"/>
              <a:t>ходил</a:t>
            </a:r>
            <a:r>
              <a:rPr lang="en-US" sz="2800" dirty="0"/>
              <a:t>.</a:t>
            </a:r>
            <a:endParaRPr lang="ru-RU" sz="2800" dirty="0"/>
          </a:p>
          <a:p>
            <a:pPr marL="0" indent="0">
              <a:buNone/>
            </a:pPr>
            <a:r>
              <a:rPr lang="en-US" sz="2800" dirty="0" err="1"/>
              <a:t>Он</a:t>
            </a:r>
            <a:r>
              <a:rPr lang="en-US" sz="2800" dirty="0"/>
              <a:t> </a:t>
            </a:r>
            <a:r>
              <a:rPr lang="en-US" sz="2800" b="1" dirty="0" err="1"/>
              <a:t>О</a:t>
            </a:r>
            <a:r>
              <a:rPr lang="en-US" sz="2800" b="1" dirty="0"/>
              <a:t> ЧЁМ-НИБУДЬ </a:t>
            </a:r>
            <a:r>
              <a:rPr lang="en-US" sz="2800" dirty="0" err="1"/>
              <a:t>рассказывал</a:t>
            </a:r>
            <a:r>
              <a:rPr lang="en-US" sz="2800" dirty="0"/>
              <a:t>? — </a:t>
            </a:r>
            <a:r>
              <a:rPr lang="en-US" sz="2800" dirty="0" err="1"/>
              <a:t>Нет</a:t>
            </a:r>
            <a:r>
              <a:rPr lang="en-US" sz="2800" dirty="0"/>
              <a:t>, </a:t>
            </a:r>
            <a:r>
              <a:rPr lang="en-US" sz="2800" dirty="0" err="1"/>
              <a:t>он</a:t>
            </a:r>
            <a:r>
              <a:rPr lang="en-US" sz="2800" dirty="0"/>
              <a:t> </a:t>
            </a:r>
            <a:r>
              <a:rPr lang="en-US" sz="2800" b="1" dirty="0"/>
              <a:t>НИ </a:t>
            </a:r>
            <a:r>
              <a:rPr lang="en-US" sz="2800" b="1" dirty="0" err="1"/>
              <a:t>О</a:t>
            </a:r>
            <a:r>
              <a:rPr lang="en-US" sz="2800" b="1" dirty="0"/>
              <a:t> ЧЁМ </a:t>
            </a:r>
            <a:r>
              <a:rPr lang="en-US" sz="2800" dirty="0" err="1"/>
              <a:t>не</a:t>
            </a:r>
            <a:r>
              <a:rPr lang="en-US" sz="2800" dirty="0"/>
              <a:t> </a:t>
            </a:r>
            <a:r>
              <a:rPr lang="en-US" sz="2800" dirty="0" err="1"/>
              <a:t>рассказывал</a:t>
            </a:r>
            <a:r>
              <a:rPr lang="en-US" sz="2800" dirty="0"/>
              <a:t>.</a:t>
            </a:r>
            <a:endParaRPr lang="ru-RU" sz="2800" dirty="0"/>
          </a:p>
          <a:p>
            <a:pPr marL="0" indent="0">
              <a:buNone/>
            </a:pPr>
            <a:r>
              <a:rPr lang="en-US" sz="2800" dirty="0"/>
              <a:t>Ты </a:t>
            </a:r>
            <a:r>
              <a:rPr lang="en-US" sz="2800" b="1" dirty="0"/>
              <a:t>НА ЧЁМ-НИБУДЬ </a:t>
            </a:r>
            <a:r>
              <a:rPr lang="en-US" sz="2800" dirty="0" err="1"/>
              <a:t>ездишь</a:t>
            </a:r>
            <a:r>
              <a:rPr lang="en-US" sz="2800" dirty="0"/>
              <a:t>? — </a:t>
            </a:r>
            <a:r>
              <a:rPr lang="en-US" sz="2800" dirty="0" err="1"/>
              <a:t>Нет</a:t>
            </a:r>
            <a:r>
              <a:rPr lang="en-US" sz="2800" dirty="0"/>
              <a:t>, </a:t>
            </a:r>
            <a:r>
              <a:rPr lang="en-US" sz="2800" dirty="0" err="1"/>
              <a:t>я</a:t>
            </a:r>
            <a:r>
              <a:rPr lang="en-US" sz="2800" dirty="0"/>
              <a:t> </a:t>
            </a:r>
            <a:r>
              <a:rPr lang="en-US" sz="2800" b="1" dirty="0"/>
              <a:t>НИ НА ЧЁМ </a:t>
            </a:r>
            <a:r>
              <a:rPr lang="en-US" sz="2800" dirty="0" err="1"/>
              <a:t>не</a:t>
            </a:r>
            <a:r>
              <a:rPr lang="en-US" sz="2800" dirty="0"/>
              <a:t> </a:t>
            </a:r>
            <a:r>
              <a:rPr lang="en-US" sz="2800" dirty="0" err="1"/>
              <a:t>езжу</a:t>
            </a:r>
            <a:r>
              <a:rPr lang="en-US" sz="2800" dirty="0"/>
              <a:t>.</a:t>
            </a:r>
            <a:endParaRPr lang="ru-RU" sz="2800" dirty="0"/>
          </a:p>
          <a:p>
            <a:pPr marL="0" indent="0">
              <a:buNone/>
            </a:pPr>
            <a:r>
              <a:rPr lang="en-US" sz="2800" dirty="0" err="1"/>
              <a:t>Он</a:t>
            </a:r>
            <a:r>
              <a:rPr lang="en-US" sz="2800" dirty="0"/>
              <a:t> </a:t>
            </a:r>
            <a:r>
              <a:rPr lang="en-US" sz="2800" b="1" dirty="0"/>
              <a:t>ГДЕ-НИБУДЬ </a:t>
            </a:r>
            <a:r>
              <a:rPr lang="en-US" sz="2800" dirty="0" err="1"/>
              <a:t>был</a:t>
            </a:r>
            <a:r>
              <a:rPr lang="en-US" sz="2800" dirty="0"/>
              <a:t>? — </a:t>
            </a:r>
            <a:r>
              <a:rPr lang="en-US" sz="2800" dirty="0" err="1"/>
              <a:t>Нет</a:t>
            </a:r>
            <a:r>
              <a:rPr lang="en-US" sz="2800" dirty="0"/>
              <a:t>, </a:t>
            </a:r>
            <a:r>
              <a:rPr lang="en-US" sz="2800" dirty="0" err="1"/>
              <a:t>он</a:t>
            </a:r>
            <a:r>
              <a:rPr lang="en-US" sz="2800" dirty="0"/>
              <a:t> </a:t>
            </a:r>
            <a:r>
              <a:rPr lang="en-US" sz="2800" b="1" dirty="0"/>
              <a:t>НИГДЕ </a:t>
            </a:r>
            <a:r>
              <a:rPr lang="en-US" sz="2800" dirty="0" err="1"/>
              <a:t>не</a:t>
            </a:r>
            <a:r>
              <a:rPr lang="en-US" sz="2800" dirty="0"/>
              <a:t> </a:t>
            </a:r>
            <a:r>
              <a:rPr lang="en-US" sz="2800" dirty="0" err="1"/>
              <a:t>был</a:t>
            </a:r>
            <a:r>
              <a:rPr lang="en-US" sz="2800" dirty="0"/>
              <a:t>.</a:t>
            </a:r>
            <a:endParaRPr lang="ru-RU" sz="2800" dirty="0"/>
          </a:p>
          <a:p>
            <a:pPr marL="0" indent="0">
              <a:buNone/>
            </a:pPr>
            <a:r>
              <a:rPr lang="en-US" sz="2800" dirty="0"/>
              <a:t>Ты </a:t>
            </a:r>
            <a:r>
              <a:rPr lang="en-US" sz="2800" b="1" dirty="0"/>
              <a:t>КУДА-НИБУДЬ </a:t>
            </a:r>
            <a:r>
              <a:rPr lang="en-US" sz="2800" dirty="0" err="1"/>
              <a:t>ходил</a:t>
            </a:r>
            <a:r>
              <a:rPr lang="en-US" sz="2800" dirty="0"/>
              <a:t>? — </a:t>
            </a:r>
            <a:r>
              <a:rPr lang="en-US" sz="2800" dirty="0" err="1"/>
              <a:t>Нет</a:t>
            </a:r>
            <a:r>
              <a:rPr lang="en-US" sz="2800" dirty="0"/>
              <a:t>, </a:t>
            </a:r>
            <a:r>
              <a:rPr lang="en-US" sz="2800" dirty="0" err="1"/>
              <a:t>я</a:t>
            </a:r>
            <a:r>
              <a:rPr lang="en-US" sz="2800" dirty="0"/>
              <a:t> </a:t>
            </a:r>
            <a:r>
              <a:rPr lang="en-US" sz="2800" b="1" dirty="0"/>
              <a:t>НИКУДА </a:t>
            </a:r>
            <a:r>
              <a:rPr lang="en-US" sz="2800" dirty="0" err="1"/>
              <a:t>не</a:t>
            </a:r>
            <a:r>
              <a:rPr lang="en-US" sz="2800" dirty="0"/>
              <a:t> </a:t>
            </a:r>
            <a:r>
              <a:rPr lang="en-US" sz="2800" dirty="0" err="1"/>
              <a:t>ходил</a:t>
            </a:r>
            <a:r>
              <a:rPr lang="en-US" sz="2800" dirty="0"/>
              <a:t>.</a:t>
            </a:r>
            <a:endParaRPr lang="ru-RU" sz="2800" dirty="0"/>
          </a:p>
          <a:p>
            <a:pPr marL="0" indent="0">
              <a:buNone/>
            </a:pPr>
            <a:r>
              <a:rPr lang="en-US" sz="2800" dirty="0" err="1"/>
              <a:t>Вы</a:t>
            </a:r>
            <a:r>
              <a:rPr lang="en-US" sz="2800" dirty="0"/>
              <a:t> </a:t>
            </a:r>
            <a:r>
              <a:rPr lang="en-US" sz="2800" b="1" dirty="0"/>
              <a:t>КОГДА-НИБУДЬ </a:t>
            </a:r>
            <a:r>
              <a:rPr lang="en-US" sz="2800" dirty="0" err="1"/>
              <a:t>были</a:t>
            </a:r>
            <a:r>
              <a:rPr lang="en-US" sz="2800" dirty="0"/>
              <a:t> </a:t>
            </a:r>
            <a:r>
              <a:rPr lang="en-US" sz="2800" dirty="0" err="1"/>
              <a:t>там</a:t>
            </a:r>
            <a:r>
              <a:rPr lang="en-US" sz="2800" dirty="0"/>
              <a:t>? — </a:t>
            </a:r>
            <a:r>
              <a:rPr lang="en-US" sz="2800" dirty="0" err="1"/>
              <a:t>Нет</a:t>
            </a:r>
            <a:r>
              <a:rPr lang="en-US" sz="2800" dirty="0"/>
              <a:t>, </a:t>
            </a:r>
            <a:r>
              <a:rPr lang="en-US" sz="2800" dirty="0" err="1"/>
              <a:t>мы</a:t>
            </a:r>
            <a:r>
              <a:rPr lang="en-US" sz="2800" dirty="0"/>
              <a:t> </a:t>
            </a:r>
            <a:r>
              <a:rPr lang="en-US" sz="2800" b="1" dirty="0"/>
              <a:t>НИКОГДА </a:t>
            </a:r>
            <a:r>
              <a:rPr lang="en-US" sz="2800" dirty="0" err="1"/>
              <a:t>не</a:t>
            </a:r>
            <a:r>
              <a:rPr lang="en-US" sz="2800" dirty="0"/>
              <a:t> </a:t>
            </a:r>
            <a:r>
              <a:rPr lang="en-US" sz="2800" dirty="0" err="1"/>
              <a:t>были</a:t>
            </a:r>
            <a:r>
              <a:rPr lang="en-US" sz="2800" dirty="0"/>
              <a:t> </a:t>
            </a:r>
            <a:r>
              <a:rPr lang="en-US" sz="2800" dirty="0" err="1"/>
              <a:t>там</a:t>
            </a:r>
            <a:r>
              <a:rPr lang="en-US" sz="2800" dirty="0"/>
              <a:t>.</a:t>
            </a:r>
            <a:endParaRPr lang="ru-RU" sz="2800" dirty="0"/>
          </a:p>
          <a:p>
            <a:pPr marL="0" indent="0">
              <a:buNone/>
            </a:pPr>
            <a:r>
              <a:rPr lang="en-US" sz="2800" dirty="0" err="1"/>
              <a:t>Вы</a:t>
            </a:r>
            <a:r>
              <a:rPr lang="en-US" sz="2800" dirty="0"/>
              <a:t> </a:t>
            </a:r>
            <a:r>
              <a:rPr lang="en-US" sz="2800" dirty="0" err="1"/>
              <a:t>видели</a:t>
            </a:r>
            <a:r>
              <a:rPr lang="en-US" sz="2800" dirty="0"/>
              <a:t> </a:t>
            </a:r>
            <a:r>
              <a:rPr lang="en-US" sz="2800" b="1" dirty="0"/>
              <a:t>КАКОЙ-НИБУДЬ </a:t>
            </a:r>
            <a:r>
              <a:rPr lang="en-US" sz="2800" dirty="0" err="1"/>
              <a:t>русский</a:t>
            </a:r>
            <a:r>
              <a:rPr lang="en-US" sz="2800" dirty="0"/>
              <a:t> </a:t>
            </a:r>
            <a:r>
              <a:rPr lang="en-US" sz="2800" dirty="0" err="1"/>
              <a:t>фильм</a:t>
            </a:r>
            <a:r>
              <a:rPr lang="en-US" sz="2800" dirty="0"/>
              <a:t>? — </a:t>
            </a:r>
            <a:r>
              <a:rPr lang="en-US" sz="2800" dirty="0" err="1"/>
              <a:t>Нет</a:t>
            </a:r>
            <a:r>
              <a:rPr lang="en-US" sz="2800" dirty="0"/>
              <a:t>, </a:t>
            </a:r>
            <a:r>
              <a:rPr lang="en-US" sz="2800" dirty="0" err="1"/>
              <a:t>я</a:t>
            </a:r>
            <a:r>
              <a:rPr lang="en-US" sz="2800" dirty="0"/>
              <a:t> </a:t>
            </a:r>
            <a:r>
              <a:rPr lang="en-US" sz="2800" b="1" dirty="0"/>
              <a:t>НИКАКОГО </a:t>
            </a:r>
            <a:r>
              <a:rPr lang="en-US" sz="2800" dirty="0" smtClean="0"/>
              <a:t>русского </a:t>
            </a:r>
            <a:r>
              <a:rPr lang="en-US" sz="2800" dirty="0" err="1"/>
              <a:t>фильма</a:t>
            </a:r>
            <a:r>
              <a:rPr lang="en-US" sz="2800" dirty="0"/>
              <a:t>  </a:t>
            </a:r>
            <a:r>
              <a:rPr lang="en-US" sz="2800" dirty="0" err="1"/>
              <a:t>не</a:t>
            </a:r>
            <a:r>
              <a:rPr lang="en-US" sz="2800" dirty="0"/>
              <a:t> </a:t>
            </a:r>
            <a:r>
              <a:rPr lang="en-US" sz="2800" dirty="0" err="1"/>
              <a:t>видел</a:t>
            </a:r>
            <a:r>
              <a:rPr lang="en-US" sz="2800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93429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90725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0090"/>
                </a:solidFill>
              </a:rPr>
              <a:t>Прочитайте. Озаглавьте. </a:t>
            </a:r>
            <a:br>
              <a:rPr lang="ru-RU" sz="3600" b="1" dirty="0" smtClean="0">
                <a:solidFill>
                  <a:srgbClr val="000090"/>
                </a:solidFill>
              </a:rPr>
            </a:br>
            <a:r>
              <a:rPr lang="ru-RU" sz="3600" b="1" dirty="0" smtClean="0">
                <a:solidFill>
                  <a:srgbClr val="000090"/>
                </a:solidFill>
              </a:rPr>
              <a:t>Замените существительные местоимениями  </a:t>
            </a:r>
            <a:endParaRPr lang="ru-RU" sz="3600" b="1" dirty="0">
              <a:solidFill>
                <a:srgbClr val="00009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0920" y="1105198"/>
            <a:ext cx="8455880" cy="5476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В </a:t>
            </a:r>
            <a:r>
              <a:rPr lang="ru-RU" dirty="0" err="1"/>
              <a:t>дóме</a:t>
            </a:r>
            <a:r>
              <a:rPr lang="ru-RU" dirty="0"/>
              <a:t> у нас жил ёжик. Ёжик был </a:t>
            </a:r>
            <a:r>
              <a:rPr lang="ru-RU" dirty="0" err="1"/>
              <a:t>ручнóй</a:t>
            </a:r>
            <a:r>
              <a:rPr lang="ru-RU" dirty="0"/>
              <a:t>. Когда ёжика </a:t>
            </a:r>
            <a:r>
              <a:rPr lang="ru-RU" dirty="0" err="1"/>
              <a:t>глáдили</a:t>
            </a:r>
            <a:r>
              <a:rPr lang="ru-RU" dirty="0"/>
              <a:t>, ёжик </a:t>
            </a:r>
            <a:r>
              <a:rPr lang="ru-RU" dirty="0" err="1"/>
              <a:t>прижимáл</a:t>
            </a:r>
            <a:r>
              <a:rPr lang="ru-RU" dirty="0"/>
              <a:t> к </a:t>
            </a:r>
            <a:r>
              <a:rPr lang="ru-RU" dirty="0" err="1"/>
              <a:t>спинé</a:t>
            </a:r>
            <a:r>
              <a:rPr lang="ru-RU" dirty="0"/>
              <a:t> колючки и </a:t>
            </a:r>
            <a:r>
              <a:rPr lang="ru-RU" dirty="0" err="1"/>
              <a:t>дéлался</a:t>
            </a:r>
            <a:r>
              <a:rPr lang="ru-RU" dirty="0"/>
              <a:t> </a:t>
            </a:r>
            <a:r>
              <a:rPr lang="ru-RU" dirty="0" err="1"/>
              <a:t>совсéм</a:t>
            </a:r>
            <a:r>
              <a:rPr lang="ru-RU" dirty="0"/>
              <a:t> мягким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dirty="0"/>
              <a:t>За это мы ёжика </a:t>
            </a:r>
            <a:r>
              <a:rPr lang="ru-RU" dirty="0" err="1"/>
              <a:t>прозвáли</a:t>
            </a:r>
            <a:r>
              <a:rPr lang="ru-RU" dirty="0"/>
              <a:t> </a:t>
            </a:r>
            <a:r>
              <a:rPr lang="ru-RU" dirty="0" err="1"/>
              <a:t>Пушóк</a:t>
            </a:r>
            <a:r>
              <a:rPr lang="ru-RU" dirty="0"/>
              <a:t>. Если Пушок </a:t>
            </a:r>
            <a:r>
              <a:rPr lang="ru-RU" dirty="0" err="1"/>
              <a:t>бывáл</a:t>
            </a:r>
            <a:r>
              <a:rPr lang="ru-RU" dirty="0"/>
              <a:t> </a:t>
            </a:r>
            <a:r>
              <a:rPr lang="ru-RU" dirty="0" err="1"/>
              <a:t>гóлоден</a:t>
            </a:r>
            <a:r>
              <a:rPr lang="ru-RU" dirty="0"/>
              <a:t>, ёжик </a:t>
            </a:r>
            <a:r>
              <a:rPr lang="ru-RU" dirty="0" err="1"/>
              <a:t>бéгал</a:t>
            </a:r>
            <a:r>
              <a:rPr lang="ru-RU" dirty="0"/>
              <a:t> за мной, как </a:t>
            </a:r>
            <a:r>
              <a:rPr lang="ru-RU" dirty="0" err="1"/>
              <a:t>собáка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Ёж </a:t>
            </a:r>
            <a:r>
              <a:rPr lang="ru-RU" dirty="0" err="1"/>
              <a:t>покýсывал</a:t>
            </a:r>
            <a:r>
              <a:rPr lang="ru-RU" dirty="0"/>
              <a:t> меня </a:t>
            </a:r>
            <a:r>
              <a:rPr lang="ru-RU" dirty="0" err="1"/>
              <a:t>зá</a:t>
            </a:r>
            <a:r>
              <a:rPr lang="ru-RU" dirty="0"/>
              <a:t> ноги, </a:t>
            </a:r>
            <a:r>
              <a:rPr lang="ru-RU" dirty="0" err="1"/>
              <a:t>трéбовал</a:t>
            </a:r>
            <a:r>
              <a:rPr lang="ru-RU" dirty="0"/>
              <a:t> еды. </a:t>
            </a:r>
            <a:r>
              <a:rPr lang="ru-RU" dirty="0" err="1"/>
              <a:t>Лéтом</a:t>
            </a:r>
            <a:r>
              <a:rPr lang="ru-RU" dirty="0"/>
              <a:t> я брал Пушка гулять в сад. Пушок </a:t>
            </a:r>
            <a:r>
              <a:rPr lang="ru-RU" dirty="0" err="1"/>
              <a:t>бéгал</a:t>
            </a:r>
            <a:r>
              <a:rPr lang="ru-RU" dirty="0"/>
              <a:t> по </a:t>
            </a:r>
            <a:r>
              <a:rPr lang="ru-RU" dirty="0" err="1"/>
              <a:t>дорóжкам</a:t>
            </a:r>
            <a:r>
              <a:rPr lang="ru-RU" dirty="0"/>
              <a:t>, </a:t>
            </a:r>
            <a:r>
              <a:rPr lang="ru-RU" dirty="0" err="1"/>
              <a:t>ловúл</a:t>
            </a:r>
            <a:r>
              <a:rPr lang="ru-RU" dirty="0"/>
              <a:t> </a:t>
            </a:r>
            <a:r>
              <a:rPr lang="ru-RU" dirty="0" err="1"/>
              <a:t>лягушáт</a:t>
            </a:r>
            <a:r>
              <a:rPr lang="ru-RU" dirty="0"/>
              <a:t>, </a:t>
            </a:r>
            <a:r>
              <a:rPr lang="ru-RU" dirty="0" err="1"/>
              <a:t>жукóв</a:t>
            </a:r>
            <a:r>
              <a:rPr lang="ru-RU" dirty="0"/>
              <a:t>, </a:t>
            </a:r>
            <a:r>
              <a:rPr lang="ru-RU" dirty="0" err="1"/>
              <a:t>улúток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595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48448" y="0"/>
            <a:ext cx="8538352" cy="1303144"/>
          </a:xfrm>
        </p:spPr>
        <p:txBody>
          <a:bodyPr anchor="t">
            <a:normAutofit fontScale="90000"/>
          </a:bodyPr>
          <a:lstStyle/>
          <a:p>
            <a:r>
              <a:rPr lang="ru-RU" b="1" dirty="0" smtClean="0">
                <a:solidFill>
                  <a:srgbClr val="000090"/>
                </a:solidFill>
              </a:rPr>
              <a:t>Проверьте.  </a:t>
            </a:r>
            <a:r>
              <a:rPr lang="ru-RU" sz="4000" i="1" dirty="0" smtClean="0">
                <a:solidFill>
                  <a:srgbClr val="000090"/>
                </a:solidFill>
              </a:rPr>
              <a:t> </a:t>
            </a:r>
            <a:br>
              <a:rPr lang="ru-RU" sz="4000" i="1" dirty="0" smtClean="0">
                <a:solidFill>
                  <a:srgbClr val="000090"/>
                </a:solidFill>
              </a:rPr>
            </a:br>
            <a:r>
              <a:rPr lang="ru-RU" sz="4000" dirty="0" smtClean="0">
                <a:solidFill>
                  <a:srgbClr val="000090"/>
                </a:solidFill>
              </a:rPr>
              <a:t>Каково значение    местоимения?</a:t>
            </a:r>
            <a:endParaRPr lang="ru-RU" sz="4000" dirty="0">
              <a:solidFill>
                <a:srgbClr val="000090"/>
              </a:solidFill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       В </a:t>
            </a:r>
            <a:r>
              <a:rPr lang="ru-RU" dirty="0" err="1"/>
              <a:t>дóме</a:t>
            </a:r>
            <a:r>
              <a:rPr lang="ru-RU" dirty="0"/>
              <a:t> у нас жил ёжик. </a:t>
            </a:r>
            <a:r>
              <a:rPr lang="ru-RU" dirty="0" smtClean="0"/>
              <a:t>Он </a:t>
            </a:r>
            <a:r>
              <a:rPr lang="ru-RU" dirty="0"/>
              <a:t>был </a:t>
            </a:r>
            <a:r>
              <a:rPr lang="ru-RU" dirty="0" err="1"/>
              <a:t>ручнóй</a:t>
            </a:r>
            <a:r>
              <a:rPr lang="ru-RU" dirty="0"/>
              <a:t>. Когда </a:t>
            </a:r>
            <a:r>
              <a:rPr lang="ru-RU" dirty="0" smtClean="0"/>
              <a:t>его </a:t>
            </a:r>
            <a:r>
              <a:rPr lang="ru-RU" dirty="0" err="1"/>
              <a:t>глáдили</a:t>
            </a:r>
            <a:r>
              <a:rPr lang="ru-RU" dirty="0"/>
              <a:t>, о</a:t>
            </a:r>
            <a:r>
              <a:rPr lang="ru-RU" dirty="0" smtClean="0"/>
              <a:t>н </a:t>
            </a:r>
            <a:r>
              <a:rPr lang="ru-RU" dirty="0" err="1"/>
              <a:t>прижимáл</a:t>
            </a:r>
            <a:r>
              <a:rPr lang="ru-RU" dirty="0"/>
              <a:t> к </a:t>
            </a:r>
            <a:r>
              <a:rPr lang="ru-RU" dirty="0" err="1"/>
              <a:t>спинé</a:t>
            </a:r>
            <a:r>
              <a:rPr lang="ru-RU" dirty="0"/>
              <a:t> колючки и </a:t>
            </a:r>
            <a:r>
              <a:rPr lang="ru-RU" dirty="0" err="1"/>
              <a:t>дéлался</a:t>
            </a:r>
            <a:r>
              <a:rPr lang="ru-RU" dirty="0"/>
              <a:t> </a:t>
            </a:r>
            <a:r>
              <a:rPr lang="ru-RU" dirty="0" err="1"/>
              <a:t>совсéм</a:t>
            </a:r>
            <a:r>
              <a:rPr lang="ru-RU" dirty="0"/>
              <a:t> мягким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dirty="0"/>
              <a:t>За это мы ёжика </a:t>
            </a:r>
            <a:r>
              <a:rPr lang="ru-RU" dirty="0" err="1"/>
              <a:t>прозвáли</a:t>
            </a:r>
            <a:r>
              <a:rPr lang="ru-RU" dirty="0"/>
              <a:t> </a:t>
            </a:r>
            <a:r>
              <a:rPr lang="ru-RU" dirty="0" err="1"/>
              <a:t>Пушóк</a:t>
            </a:r>
            <a:r>
              <a:rPr lang="ru-RU" dirty="0"/>
              <a:t>. Если </a:t>
            </a:r>
            <a:r>
              <a:rPr lang="ru-RU" dirty="0" smtClean="0"/>
              <a:t>он </a:t>
            </a:r>
            <a:r>
              <a:rPr lang="ru-RU" dirty="0" err="1"/>
              <a:t>бывáл</a:t>
            </a:r>
            <a:r>
              <a:rPr lang="ru-RU" dirty="0"/>
              <a:t> </a:t>
            </a:r>
            <a:r>
              <a:rPr lang="ru-RU" dirty="0" err="1"/>
              <a:t>гóлоден</a:t>
            </a:r>
            <a:r>
              <a:rPr lang="ru-RU" dirty="0"/>
              <a:t>, </a:t>
            </a:r>
            <a:r>
              <a:rPr lang="ru-RU" dirty="0" smtClean="0"/>
              <a:t>он </a:t>
            </a:r>
            <a:r>
              <a:rPr lang="ru-RU" dirty="0" err="1"/>
              <a:t>бéгал</a:t>
            </a:r>
            <a:r>
              <a:rPr lang="ru-RU" dirty="0"/>
              <a:t> за мной, как </a:t>
            </a:r>
            <a:r>
              <a:rPr lang="ru-RU" dirty="0" err="1"/>
              <a:t>собáка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Ёж </a:t>
            </a:r>
            <a:r>
              <a:rPr lang="ru-RU" dirty="0" err="1"/>
              <a:t>покýсывал</a:t>
            </a:r>
            <a:r>
              <a:rPr lang="ru-RU" dirty="0"/>
              <a:t> меня </a:t>
            </a:r>
            <a:r>
              <a:rPr lang="ru-RU" dirty="0" err="1"/>
              <a:t>зá</a:t>
            </a:r>
            <a:r>
              <a:rPr lang="ru-RU" dirty="0"/>
              <a:t> ноги, </a:t>
            </a:r>
            <a:r>
              <a:rPr lang="ru-RU" dirty="0" err="1"/>
              <a:t>трéбовал</a:t>
            </a:r>
            <a:r>
              <a:rPr lang="ru-RU" dirty="0"/>
              <a:t> еды. </a:t>
            </a:r>
            <a:r>
              <a:rPr lang="ru-RU" dirty="0" err="1"/>
              <a:t>Лéтом</a:t>
            </a:r>
            <a:r>
              <a:rPr lang="ru-RU" dirty="0"/>
              <a:t> я брал </a:t>
            </a:r>
            <a:r>
              <a:rPr lang="ru-RU" dirty="0" smtClean="0"/>
              <a:t>его </a:t>
            </a:r>
            <a:r>
              <a:rPr lang="ru-RU" dirty="0"/>
              <a:t>гулять в сад. Пушок </a:t>
            </a:r>
            <a:r>
              <a:rPr lang="ru-RU" dirty="0" err="1"/>
              <a:t>бéгал</a:t>
            </a:r>
            <a:r>
              <a:rPr lang="ru-RU" dirty="0"/>
              <a:t> по </a:t>
            </a:r>
            <a:r>
              <a:rPr lang="ru-RU" dirty="0" err="1"/>
              <a:t>дорóжкам</a:t>
            </a:r>
            <a:r>
              <a:rPr lang="ru-RU" dirty="0"/>
              <a:t>, </a:t>
            </a:r>
            <a:r>
              <a:rPr lang="ru-RU" dirty="0" err="1"/>
              <a:t>ловúл</a:t>
            </a:r>
            <a:r>
              <a:rPr lang="ru-RU" dirty="0"/>
              <a:t> </a:t>
            </a:r>
            <a:r>
              <a:rPr lang="ru-RU" dirty="0" err="1"/>
              <a:t>лягушáт</a:t>
            </a:r>
            <a:r>
              <a:rPr lang="ru-RU" dirty="0"/>
              <a:t>, </a:t>
            </a:r>
            <a:r>
              <a:rPr lang="ru-RU" dirty="0" err="1"/>
              <a:t>жукóв</a:t>
            </a:r>
            <a:r>
              <a:rPr lang="ru-RU" dirty="0"/>
              <a:t>, </a:t>
            </a:r>
            <a:r>
              <a:rPr lang="ru-RU" dirty="0" err="1"/>
              <a:t>улúток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000090"/>
                </a:solidFill>
              </a:rPr>
              <a:t>Подчеркните ВСЕ местоимения.</a:t>
            </a:r>
            <a:endParaRPr lang="ru-RU" i="1" dirty="0">
              <a:solidFill>
                <a:srgbClr val="00009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6606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756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90"/>
                </a:solidFill>
              </a:rPr>
              <a:t>Частица </a:t>
            </a:r>
            <a:r>
              <a:rPr lang="ru-RU" b="1" i="1" dirty="0" smtClean="0">
                <a:solidFill>
                  <a:srgbClr val="000090"/>
                </a:solidFill>
              </a:rPr>
              <a:t>НЕ</a:t>
            </a:r>
            <a:r>
              <a:rPr lang="ru-RU" b="1" dirty="0" smtClean="0">
                <a:solidFill>
                  <a:srgbClr val="000090"/>
                </a:solidFill>
              </a:rPr>
              <a:t/>
            </a:r>
            <a:br>
              <a:rPr lang="ru-RU" b="1" dirty="0" smtClean="0">
                <a:solidFill>
                  <a:srgbClr val="000090"/>
                </a:solidFill>
              </a:rPr>
            </a:br>
            <a:r>
              <a:rPr lang="ru-RU" b="1" dirty="0" smtClean="0">
                <a:solidFill>
                  <a:srgbClr val="000090"/>
                </a:solidFill>
              </a:rPr>
              <a:t>Подставьте НЕ перед глаголами</a:t>
            </a:r>
            <a:endParaRPr lang="ru-RU" b="1" dirty="0">
              <a:solidFill>
                <a:srgbClr val="000090"/>
              </a:solidFill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1220667"/>
            <a:ext cx="8229600" cy="460224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     В </a:t>
            </a:r>
            <a:r>
              <a:rPr lang="ru-RU" dirty="0" err="1"/>
              <a:t>дóме</a:t>
            </a:r>
            <a:r>
              <a:rPr lang="ru-RU" dirty="0"/>
              <a:t> у </a:t>
            </a:r>
            <a:r>
              <a:rPr lang="ru-RU" dirty="0" smtClean="0"/>
              <a:t>нас       жил </a:t>
            </a:r>
            <a:r>
              <a:rPr lang="ru-RU" dirty="0"/>
              <a:t>ёжик. </a:t>
            </a:r>
            <a:r>
              <a:rPr lang="ru-RU" dirty="0" smtClean="0"/>
              <a:t>Он       был </a:t>
            </a:r>
            <a:r>
              <a:rPr lang="ru-RU" dirty="0" err="1"/>
              <a:t>ручнóй</a:t>
            </a:r>
            <a:r>
              <a:rPr lang="ru-RU" dirty="0"/>
              <a:t>. Когда </a:t>
            </a:r>
            <a:r>
              <a:rPr lang="ru-RU" dirty="0" smtClean="0"/>
              <a:t>его </a:t>
            </a:r>
            <a:r>
              <a:rPr lang="ru-RU" dirty="0" err="1"/>
              <a:t>глáдили</a:t>
            </a:r>
            <a:r>
              <a:rPr lang="ru-RU" dirty="0"/>
              <a:t>, о</a:t>
            </a:r>
            <a:r>
              <a:rPr lang="ru-RU" dirty="0" smtClean="0"/>
              <a:t>н       </a:t>
            </a:r>
            <a:r>
              <a:rPr lang="ru-RU" dirty="0" err="1" smtClean="0"/>
              <a:t>прижимáл</a:t>
            </a:r>
            <a:r>
              <a:rPr lang="ru-RU" dirty="0" smtClean="0"/>
              <a:t> </a:t>
            </a:r>
            <a:r>
              <a:rPr lang="ru-RU" dirty="0"/>
              <a:t>к </a:t>
            </a:r>
            <a:r>
              <a:rPr lang="ru-RU" dirty="0" err="1"/>
              <a:t>спинé</a:t>
            </a:r>
            <a:r>
              <a:rPr lang="ru-RU" dirty="0"/>
              <a:t> колючки </a:t>
            </a:r>
            <a:r>
              <a:rPr lang="ru-RU" dirty="0" smtClean="0"/>
              <a:t>и       </a:t>
            </a:r>
            <a:r>
              <a:rPr lang="ru-RU" dirty="0" err="1"/>
              <a:t>дéлался</a:t>
            </a:r>
            <a:r>
              <a:rPr lang="ru-RU" dirty="0"/>
              <a:t> </a:t>
            </a:r>
            <a:r>
              <a:rPr lang="ru-RU" dirty="0" err="1"/>
              <a:t>совсéм</a:t>
            </a:r>
            <a:r>
              <a:rPr lang="ru-RU" dirty="0"/>
              <a:t> мягким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dirty="0"/>
              <a:t>За это мы ёжика </a:t>
            </a:r>
            <a:r>
              <a:rPr lang="ru-RU" dirty="0" smtClean="0"/>
              <a:t>      </a:t>
            </a:r>
            <a:r>
              <a:rPr lang="ru-RU" dirty="0" err="1" smtClean="0"/>
              <a:t>прозвáли</a:t>
            </a:r>
            <a:r>
              <a:rPr lang="ru-RU" dirty="0" smtClean="0"/>
              <a:t> </a:t>
            </a:r>
            <a:r>
              <a:rPr lang="ru-RU" dirty="0" err="1"/>
              <a:t>Пушóк</a:t>
            </a:r>
            <a:r>
              <a:rPr lang="ru-RU" dirty="0"/>
              <a:t>. Если </a:t>
            </a:r>
            <a:r>
              <a:rPr lang="ru-RU" dirty="0" smtClean="0"/>
              <a:t>он         </a:t>
            </a:r>
            <a:r>
              <a:rPr lang="ru-RU" dirty="0" err="1" smtClean="0"/>
              <a:t>бывáл</a:t>
            </a:r>
            <a:r>
              <a:rPr lang="ru-RU" dirty="0" smtClean="0"/>
              <a:t> </a:t>
            </a:r>
            <a:r>
              <a:rPr lang="ru-RU" dirty="0" err="1"/>
              <a:t>гóлоден</a:t>
            </a:r>
            <a:r>
              <a:rPr lang="ru-RU" dirty="0"/>
              <a:t>, </a:t>
            </a:r>
            <a:r>
              <a:rPr lang="ru-RU" dirty="0" smtClean="0"/>
              <a:t>он       </a:t>
            </a:r>
            <a:r>
              <a:rPr lang="ru-RU" dirty="0" err="1" smtClean="0"/>
              <a:t>бéгал</a:t>
            </a:r>
            <a:r>
              <a:rPr lang="ru-RU" dirty="0" smtClean="0"/>
              <a:t> </a:t>
            </a:r>
            <a:r>
              <a:rPr lang="ru-RU" dirty="0"/>
              <a:t>за мной, как </a:t>
            </a:r>
            <a:r>
              <a:rPr lang="ru-RU" dirty="0" err="1"/>
              <a:t>собáка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Ёж       </a:t>
            </a:r>
            <a:r>
              <a:rPr lang="ru-RU" dirty="0" err="1" smtClean="0"/>
              <a:t>покýсывал</a:t>
            </a:r>
            <a:r>
              <a:rPr lang="ru-RU" dirty="0" smtClean="0"/>
              <a:t> </a:t>
            </a:r>
            <a:r>
              <a:rPr lang="ru-RU" dirty="0"/>
              <a:t>меня </a:t>
            </a:r>
            <a:r>
              <a:rPr lang="ru-RU" dirty="0" err="1"/>
              <a:t>зá</a:t>
            </a:r>
            <a:r>
              <a:rPr lang="ru-RU" dirty="0"/>
              <a:t> ноги, </a:t>
            </a:r>
            <a:r>
              <a:rPr lang="ru-RU" dirty="0" smtClean="0"/>
              <a:t>        </a:t>
            </a:r>
            <a:r>
              <a:rPr lang="ru-RU" dirty="0" err="1" smtClean="0"/>
              <a:t>трéбовал</a:t>
            </a:r>
            <a:r>
              <a:rPr lang="ru-RU" dirty="0" smtClean="0"/>
              <a:t> </a:t>
            </a:r>
            <a:r>
              <a:rPr lang="ru-RU" dirty="0"/>
              <a:t>еды. </a:t>
            </a:r>
            <a:r>
              <a:rPr lang="ru-RU" dirty="0" err="1"/>
              <a:t>Лéтом</a:t>
            </a:r>
            <a:r>
              <a:rPr lang="ru-RU" dirty="0"/>
              <a:t> я </a:t>
            </a:r>
            <a:r>
              <a:rPr lang="ru-RU" dirty="0" smtClean="0"/>
              <a:t>        брал его </a:t>
            </a:r>
            <a:r>
              <a:rPr lang="ru-RU" dirty="0"/>
              <a:t>гулять в сад. Пушок </a:t>
            </a:r>
            <a:r>
              <a:rPr lang="ru-RU" dirty="0" err="1" smtClean="0"/>
              <a:t>бéгал</a:t>
            </a:r>
            <a:r>
              <a:rPr lang="ru-RU" dirty="0" smtClean="0"/>
              <a:t> </a:t>
            </a:r>
            <a:r>
              <a:rPr lang="ru-RU" dirty="0"/>
              <a:t>по </a:t>
            </a:r>
            <a:r>
              <a:rPr lang="ru-RU" dirty="0" err="1"/>
              <a:t>дорóжкам</a:t>
            </a:r>
            <a:r>
              <a:rPr lang="ru-RU" dirty="0"/>
              <a:t>, </a:t>
            </a:r>
            <a:r>
              <a:rPr lang="ru-RU" dirty="0" smtClean="0"/>
              <a:t>       </a:t>
            </a:r>
            <a:r>
              <a:rPr lang="ru-RU" dirty="0" err="1" smtClean="0"/>
              <a:t>ловúл</a:t>
            </a:r>
            <a:r>
              <a:rPr lang="ru-RU" dirty="0" smtClean="0"/>
              <a:t> </a:t>
            </a:r>
            <a:r>
              <a:rPr lang="ru-RU" dirty="0" err="1"/>
              <a:t>лягушáт</a:t>
            </a:r>
            <a:r>
              <a:rPr lang="ru-RU" dirty="0"/>
              <a:t>, </a:t>
            </a:r>
            <a:r>
              <a:rPr lang="ru-RU" dirty="0" err="1"/>
              <a:t>жукóв</a:t>
            </a:r>
            <a:r>
              <a:rPr lang="ru-RU" dirty="0"/>
              <a:t>, </a:t>
            </a:r>
            <a:r>
              <a:rPr lang="ru-RU" dirty="0" err="1"/>
              <a:t>улúток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-1171092" y="2028945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117413" y="1220666"/>
            <a:ext cx="758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не  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011812" y="1166544"/>
            <a:ext cx="639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не  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447053" y="1166544"/>
            <a:ext cx="6142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не   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240776" y="2028945"/>
            <a:ext cx="758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не  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896596" y="2564025"/>
            <a:ext cx="758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не  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955286" y="2946280"/>
            <a:ext cx="758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не  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692267" y="2923372"/>
            <a:ext cx="758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не  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1733090" y="3863885"/>
            <a:ext cx="758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не  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271767" y="3863885"/>
            <a:ext cx="758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не         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738044" y="4292072"/>
            <a:ext cx="758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не  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8172557" y="4292072"/>
            <a:ext cx="758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не  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847113" y="4669151"/>
            <a:ext cx="758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не 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62077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0"/>
                </a:solidFill>
              </a:rPr>
              <a:t>Отрицательные местоимения</a:t>
            </a:r>
            <a:endParaRPr lang="ru-RU" b="1" dirty="0">
              <a:solidFill>
                <a:srgbClr val="00009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8000"/>
                </a:solidFill>
              </a:rPr>
              <a:t>НИКТО</a:t>
            </a:r>
            <a:endParaRPr lang="ru-RU" i="1" dirty="0">
              <a:solidFill>
                <a:srgbClr val="008000"/>
              </a:solidFill>
            </a:endParaRPr>
          </a:p>
          <a:p>
            <a:r>
              <a:rPr lang="ru-RU" i="1" dirty="0" smtClean="0">
                <a:solidFill>
                  <a:srgbClr val="008000"/>
                </a:solidFill>
              </a:rPr>
              <a:t>НИЧТО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НÉ</a:t>
            </a:r>
            <a:r>
              <a:rPr lang="ru-RU" i="1" dirty="0" smtClean="0">
                <a:solidFill>
                  <a:srgbClr val="008000"/>
                </a:solidFill>
              </a:rPr>
              <a:t>КОГО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НÉ</a:t>
            </a:r>
            <a:r>
              <a:rPr lang="ru-RU" i="1" dirty="0" smtClean="0">
                <a:solidFill>
                  <a:srgbClr val="008000"/>
                </a:solidFill>
              </a:rPr>
              <a:t>ЧЕГО</a:t>
            </a:r>
          </a:p>
          <a:p>
            <a:r>
              <a:rPr lang="ru-RU" i="1" dirty="0" smtClean="0">
                <a:solidFill>
                  <a:srgbClr val="008000"/>
                </a:solidFill>
              </a:rPr>
              <a:t>НИКАКОЙ</a:t>
            </a:r>
          </a:p>
          <a:p>
            <a:r>
              <a:rPr lang="ru-RU" i="1" dirty="0" smtClean="0">
                <a:solidFill>
                  <a:srgbClr val="008000"/>
                </a:solidFill>
              </a:rPr>
              <a:t>НИЧЕЙ</a:t>
            </a:r>
            <a:br>
              <a:rPr lang="ru-RU" i="1" dirty="0" smtClean="0">
                <a:solidFill>
                  <a:srgbClr val="008000"/>
                </a:solidFill>
              </a:rPr>
            </a:br>
            <a:endParaRPr lang="ru-RU" i="1" dirty="0">
              <a:solidFill>
                <a:srgbClr val="008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95747" y="1600200"/>
            <a:ext cx="5091053" cy="4525963"/>
          </a:xfrm>
        </p:spPr>
        <p:txBody>
          <a:bodyPr>
            <a:noAutofit/>
          </a:bodyPr>
          <a:lstStyle/>
          <a:p>
            <a:pPr algn="just"/>
            <a:r>
              <a:rPr lang="ru-RU" sz="3600" i="1" dirty="0" smtClean="0">
                <a:solidFill>
                  <a:srgbClr val="008000"/>
                </a:solidFill>
              </a:rPr>
              <a:t>Указывают</a:t>
            </a:r>
            <a:r>
              <a:rPr lang="ru-RU" sz="3600" i="1" dirty="0" smtClean="0"/>
              <a:t> на отсутствие предмета и </a:t>
            </a:r>
            <a:r>
              <a:rPr lang="ru-RU" sz="3600" i="1" dirty="0" smtClean="0">
                <a:solidFill>
                  <a:srgbClr val="008000"/>
                </a:solidFill>
              </a:rPr>
              <a:t>образуются</a:t>
            </a:r>
            <a:r>
              <a:rPr lang="ru-RU" sz="3600" i="1" dirty="0" smtClean="0"/>
              <a:t> от вопросительных местоимений с помощью приставок НЕ- и НИ-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977431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4"/>
          <p:cNvSpPr>
            <a:spLocks noGrp="1"/>
          </p:cNvSpPr>
          <p:nvPr>
            <p:ph type="title"/>
          </p:nvPr>
        </p:nvSpPr>
        <p:spPr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ru-RU" b="1" dirty="0" smtClean="0">
                <a:solidFill>
                  <a:srgbClr val="00009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Пишутся раздельно</a:t>
            </a:r>
            <a:endParaRPr lang="ru-RU" b="1" dirty="0">
              <a:solidFill>
                <a:srgbClr val="000090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286648"/>
            <a:ext cx="8229599" cy="483951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8" name="Монитор 7"/>
          <p:cNvSpPr/>
          <p:nvPr/>
        </p:nvSpPr>
        <p:spPr>
          <a:xfrm>
            <a:off x="791724" y="1534080"/>
            <a:ext cx="7895075" cy="1171179"/>
          </a:xfrm>
          <a:prstGeom prst="flowChartDisplay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3600" dirty="0" smtClean="0">
                <a:solidFill>
                  <a:srgbClr val="000090"/>
                </a:solidFill>
              </a:rPr>
              <a:t>Если НИ и НЕ отделяются  предлогами</a:t>
            </a:r>
            <a:endParaRPr lang="ru-RU" sz="3600" dirty="0">
              <a:solidFill>
                <a:srgbClr val="00009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865804" y="4472999"/>
            <a:ext cx="3820995" cy="1448882"/>
          </a:xfrm>
          <a:prstGeom prst="ellipse">
            <a:avLst/>
          </a:prstGeom>
          <a:ln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 dirty="0" smtClean="0">
                <a:solidFill>
                  <a:srgbClr val="000090"/>
                </a:solidFill>
              </a:rPr>
              <a:t>Ни  перед чем</a:t>
            </a:r>
            <a:endParaRPr lang="ru-RU" sz="3200" dirty="0">
              <a:solidFill>
                <a:srgbClr val="00009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865804" y="2922423"/>
            <a:ext cx="2721551" cy="1283926"/>
          </a:xfrm>
          <a:prstGeom prst="ellipse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3200" dirty="0" smtClean="0">
                <a:solidFill>
                  <a:srgbClr val="000090"/>
                </a:solidFill>
              </a:rPr>
              <a:t>Не с кем</a:t>
            </a:r>
            <a:endParaRPr lang="ru-RU" sz="3200" dirty="0">
              <a:solidFill>
                <a:srgbClr val="00009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175043" y="4472999"/>
            <a:ext cx="2915530" cy="1448882"/>
          </a:xfrm>
          <a:prstGeom prst="ellipse">
            <a:avLst/>
          </a:prstGeom>
          <a:ln/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 dirty="0" smtClean="0">
                <a:solidFill>
                  <a:srgbClr val="000090"/>
                </a:solidFill>
              </a:rPr>
              <a:t>Ни от кого</a:t>
            </a:r>
            <a:endParaRPr lang="ru-RU" sz="3200" dirty="0">
              <a:solidFill>
                <a:srgbClr val="00009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719353" y="2922422"/>
            <a:ext cx="2569151" cy="1283927"/>
          </a:xfrm>
          <a:prstGeom prst="ellipse">
            <a:avLst/>
          </a:prstGeom>
          <a:ln/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 dirty="0" smtClean="0">
                <a:solidFill>
                  <a:srgbClr val="000090"/>
                </a:solidFill>
              </a:rPr>
              <a:t>Ни у кого</a:t>
            </a:r>
            <a:endParaRPr lang="ru-RU" sz="32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869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97931" y="274638"/>
            <a:ext cx="8791434" cy="84705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0090"/>
                </a:solidFill>
              </a:rPr>
              <a:t>Склонение отрицательных местоимений</a:t>
            </a:r>
            <a:endParaRPr lang="ru-RU" sz="3600" b="1" dirty="0">
              <a:solidFill>
                <a:srgbClr val="00009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554873"/>
              </p:ext>
            </p:extLst>
          </p:nvPr>
        </p:nvGraphicFramePr>
        <p:xfrm>
          <a:off x="154636" y="1054738"/>
          <a:ext cx="8989364" cy="5685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730"/>
                <a:gridCol w="1106637"/>
                <a:gridCol w="1583448"/>
                <a:gridCol w="1566953"/>
                <a:gridCol w="1652544"/>
                <a:gridCol w="2372052"/>
              </a:tblGrid>
              <a:tr h="414395">
                <a:tc gridSpan="5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Единственное число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Множественное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43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Муж. род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Жен. род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Ср. род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25189">
                <a:tc>
                  <a:txBody>
                    <a:bodyPr/>
                    <a:lstStyle/>
                    <a:p>
                      <a:r>
                        <a:rPr lang="ru-RU" b="1" i="1" dirty="0" err="1" smtClean="0"/>
                        <a:t>И.п</a:t>
                      </a:r>
                      <a:r>
                        <a:rPr lang="ru-RU" b="1" i="1" dirty="0" smtClean="0"/>
                        <a:t>.</a:t>
                      </a:r>
                      <a:endParaRPr lang="ru-RU" b="1" i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никто</a:t>
                      </a:r>
                    </a:p>
                    <a:p>
                      <a:r>
                        <a:rPr lang="ru-RU" b="1" dirty="0" smtClean="0"/>
                        <a:t>ничто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никакой</a:t>
                      </a:r>
                    </a:p>
                    <a:p>
                      <a:r>
                        <a:rPr lang="ru-RU" i="1" dirty="0" smtClean="0"/>
                        <a:t>ничей</a:t>
                      </a:r>
                      <a:endParaRPr lang="ru-RU" i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никакая</a:t>
                      </a:r>
                    </a:p>
                    <a:p>
                      <a:r>
                        <a:rPr lang="ru-RU" i="1" dirty="0" smtClean="0"/>
                        <a:t>ничья</a:t>
                      </a:r>
                      <a:endParaRPr lang="ru-RU" i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никакое</a:t>
                      </a:r>
                    </a:p>
                    <a:p>
                      <a:r>
                        <a:rPr lang="ru-RU" i="1" dirty="0" smtClean="0"/>
                        <a:t>ничьё</a:t>
                      </a:r>
                      <a:endParaRPr lang="ru-RU" i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никакие</a:t>
                      </a:r>
                    </a:p>
                    <a:p>
                      <a:r>
                        <a:rPr lang="ru-RU" dirty="0" smtClean="0"/>
                        <a:t>ничьи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25189">
                <a:tc>
                  <a:txBody>
                    <a:bodyPr/>
                    <a:lstStyle/>
                    <a:p>
                      <a:r>
                        <a:rPr lang="ru-RU" b="1" i="1" dirty="0" err="1" smtClean="0"/>
                        <a:t>Р.п</a:t>
                      </a:r>
                      <a:r>
                        <a:rPr lang="ru-RU" b="1" i="1" dirty="0" smtClean="0"/>
                        <a:t>.</a:t>
                      </a:r>
                      <a:endParaRPr lang="ru-RU" b="1" i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никого</a:t>
                      </a:r>
                    </a:p>
                    <a:p>
                      <a:r>
                        <a:rPr lang="ru-RU" b="1" dirty="0" smtClean="0"/>
                        <a:t>ничего</a:t>
                      </a:r>
                      <a:endParaRPr lang="ru-RU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никакого</a:t>
                      </a:r>
                    </a:p>
                    <a:p>
                      <a:r>
                        <a:rPr lang="ru-RU" i="1" dirty="0" smtClean="0"/>
                        <a:t>ничьего</a:t>
                      </a:r>
                      <a:endParaRPr lang="ru-RU" i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никакой</a:t>
                      </a:r>
                    </a:p>
                    <a:p>
                      <a:r>
                        <a:rPr lang="ru-RU" i="1" dirty="0" smtClean="0"/>
                        <a:t>ничьей</a:t>
                      </a:r>
                      <a:endParaRPr lang="ru-RU" i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никакого</a:t>
                      </a:r>
                    </a:p>
                    <a:p>
                      <a:r>
                        <a:rPr lang="ru-RU" i="1" dirty="0" smtClean="0"/>
                        <a:t>ничьего</a:t>
                      </a:r>
                      <a:endParaRPr lang="ru-RU" i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никаких ничьих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25189">
                <a:tc>
                  <a:txBody>
                    <a:bodyPr/>
                    <a:lstStyle/>
                    <a:p>
                      <a:r>
                        <a:rPr lang="ru-RU" b="1" i="1" dirty="0" err="1" smtClean="0"/>
                        <a:t>Д.п</a:t>
                      </a:r>
                      <a:r>
                        <a:rPr lang="ru-RU" b="1" i="1" dirty="0" smtClean="0"/>
                        <a:t>.</a:t>
                      </a:r>
                      <a:endParaRPr lang="ru-RU" b="1" i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никому</a:t>
                      </a:r>
                    </a:p>
                    <a:p>
                      <a:r>
                        <a:rPr lang="ru-RU" b="1" dirty="0" smtClean="0"/>
                        <a:t>ничему</a:t>
                      </a:r>
                      <a:endParaRPr lang="ru-RU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никакому</a:t>
                      </a:r>
                    </a:p>
                    <a:p>
                      <a:r>
                        <a:rPr lang="ru-RU" i="1" dirty="0" smtClean="0"/>
                        <a:t>ничьему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никакой</a:t>
                      </a:r>
                    </a:p>
                    <a:p>
                      <a:r>
                        <a:rPr lang="ru-RU" i="1" dirty="0" smtClean="0"/>
                        <a:t>ничьей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никакому</a:t>
                      </a:r>
                    </a:p>
                    <a:p>
                      <a:r>
                        <a:rPr lang="ru-RU" i="1" dirty="0" smtClean="0"/>
                        <a:t>ничьему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никаким ничьим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230430">
                <a:tc>
                  <a:txBody>
                    <a:bodyPr/>
                    <a:lstStyle/>
                    <a:p>
                      <a:r>
                        <a:rPr lang="ru-RU" b="1" i="1" dirty="0" err="1" smtClean="0"/>
                        <a:t>В.п</a:t>
                      </a:r>
                      <a:r>
                        <a:rPr lang="ru-RU" b="1" i="1" dirty="0" smtClean="0"/>
                        <a:t>.</a:t>
                      </a:r>
                      <a:endParaRPr lang="ru-RU" b="1" i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никого</a:t>
                      </a:r>
                    </a:p>
                    <a:p>
                      <a:r>
                        <a:rPr lang="ru-RU" b="1" dirty="0" smtClean="0"/>
                        <a:t>ничто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никакого/никакой</a:t>
                      </a:r>
                    </a:p>
                    <a:p>
                      <a:r>
                        <a:rPr lang="ru-RU" i="1" dirty="0" smtClean="0"/>
                        <a:t>ничьего/ничей</a:t>
                      </a:r>
                      <a:endParaRPr lang="ru-RU" i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Никакую</a:t>
                      </a:r>
                    </a:p>
                    <a:p>
                      <a:r>
                        <a:rPr lang="ru-RU" i="1" dirty="0" smtClean="0"/>
                        <a:t>ничью</a:t>
                      </a:r>
                      <a:endParaRPr lang="ru-RU" i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Никакое</a:t>
                      </a:r>
                    </a:p>
                    <a:p>
                      <a:r>
                        <a:rPr lang="ru-RU" i="1" dirty="0" smtClean="0"/>
                        <a:t>ничьё</a:t>
                      </a:r>
                      <a:endParaRPr lang="ru-RU" i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никаких/никакие</a:t>
                      </a:r>
                    </a:p>
                    <a:p>
                      <a:r>
                        <a:rPr lang="ru-RU" dirty="0" smtClean="0"/>
                        <a:t>ничьих/ничьи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25189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Т.п.</a:t>
                      </a:r>
                      <a:endParaRPr lang="ru-RU" b="1" i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никем</a:t>
                      </a:r>
                    </a:p>
                    <a:p>
                      <a:r>
                        <a:rPr lang="ru-RU" b="1" dirty="0" smtClean="0"/>
                        <a:t>ничем</a:t>
                      </a:r>
                      <a:endParaRPr lang="ru-RU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никаким</a:t>
                      </a:r>
                    </a:p>
                    <a:p>
                      <a:r>
                        <a:rPr lang="ru-RU" i="1" dirty="0" smtClean="0"/>
                        <a:t>ничьим</a:t>
                      </a:r>
                      <a:endParaRPr lang="ru-RU" i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никакой</a:t>
                      </a:r>
                    </a:p>
                    <a:p>
                      <a:r>
                        <a:rPr lang="ru-RU" i="1" dirty="0" smtClean="0"/>
                        <a:t>ничьей</a:t>
                      </a:r>
                      <a:endParaRPr lang="ru-RU" i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никаким</a:t>
                      </a:r>
                    </a:p>
                    <a:p>
                      <a:r>
                        <a:rPr lang="ru-RU" i="1" dirty="0" smtClean="0"/>
                        <a:t>ничьим</a:t>
                      </a:r>
                      <a:endParaRPr lang="ru-RU" i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никакими</a:t>
                      </a:r>
                    </a:p>
                    <a:p>
                      <a:r>
                        <a:rPr lang="ru-RU" dirty="0" smtClean="0"/>
                        <a:t>ничьими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25189">
                <a:tc>
                  <a:txBody>
                    <a:bodyPr/>
                    <a:lstStyle/>
                    <a:p>
                      <a:r>
                        <a:rPr lang="ru-RU" b="1" i="1" dirty="0" err="1" smtClean="0"/>
                        <a:t>П.п</a:t>
                      </a:r>
                      <a:r>
                        <a:rPr lang="ru-RU" b="1" i="1" dirty="0" smtClean="0"/>
                        <a:t>.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ни о ком</a:t>
                      </a:r>
                    </a:p>
                    <a:p>
                      <a:r>
                        <a:rPr lang="ru-RU" b="1" dirty="0" smtClean="0"/>
                        <a:t>ни о чём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ни о каком</a:t>
                      </a:r>
                    </a:p>
                    <a:p>
                      <a:r>
                        <a:rPr lang="ru-RU" i="1" dirty="0" smtClean="0"/>
                        <a:t>ни о чьём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ни о какой</a:t>
                      </a:r>
                    </a:p>
                    <a:p>
                      <a:r>
                        <a:rPr lang="ru-RU" i="1" dirty="0" smtClean="0"/>
                        <a:t>ни о чьей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ни о каком</a:t>
                      </a:r>
                    </a:p>
                    <a:p>
                      <a:r>
                        <a:rPr lang="ru-RU" i="1" dirty="0" smtClean="0"/>
                        <a:t>ни о чьём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 о каких</a:t>
                      </a:r>
                    </a:p>
                    <a:p>
                      <a:r>
                        <a:rPr lang="ru-RU" dirty="0" smtClean="0"/>
                        <a:t>ни о чьих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827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Ясность.thmx</Template>
  <TotalTime>553</TotalTime>
  <Words>1449</Words>
  <Application>Microsoft Macintosh PowerPoint</Application>
  <PresentationFormat>Экран (4:3)</PresentationFormat>
  <Paragraphs>227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Тема: Неопределённые и отрицательные местоимения</vt:lpstr>
      <vt:lpstr>Слушайте, повторяйте, читайте</vt:lpstr>
      <vt:lpstr>Слушайте, повторяйте, читайте</vt:lpstr>
      <vt:lpstr>Прочитайте. Озаглавьте.  Замените существительные местоимениями  </vt:lpstr>
      <vt:lpstr>Проверьте.    Каково значение    местоимения?</vt:lpstr>
      <vt:lpstr>Частица НЕ Подставьте НЕ перед глаголами</vt:lpstr>
      <vt:lpstr>Отрицательные местоимения</vt:lpstr>
      <vt:lpstr>Пишутся раздельно</vt:lpstr>
      <vt:lpstr>Склонение отрицательных местоимений</vt:lpstr>
      <vt:lpstr>Неопределённые местоимения</vt:lpstr>
      <vt:lpstr>Запишите синонимичные конструкции </vt:lpstr>
      <vt:lpstr> Синонимичные конструкции </vt:lpstr>
      <vt:lpstr>Презентация PowerPoint</vt:lpstr>
      <vt:lpstr>Прочитайте диалоги </vt:lpstr>
      <vt:lpstr>Прочитайте диалоги </vt:lpstr>
      <vt:lpstr>Прочитайте фразы</vt:lpstr>
      <vt:lpstr>Прочитайте фразы</vt:lpstr>
      <vt:lpstr>Презентация PowerPoint</vt:lpstr>
      <vt:lpstr>УРОК ОКОНЧЕН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</dc:title>
  <dc:creator>macbook</dc:creator>
  <cp:lastModifiedBy>macbook</cp:lastModifiedBy>
  <cp:revision>40</cp:revision>
  <dcterms:created xsi:type="dcterms:W3CDTF">2018-11-23T08:56:20Z</dcterms:created>
  <dcterms:modified xsi:type="dcterms:W3CDTF">2019-10-13T07:25:00Z</dcterms:modified>
</cp:coreProperties>
</file>